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7" r:id="rId4"/>
    <p:sldId id="278" r:id="rId5"/>
    <p:sldId id="269" r:id="rId6"/>
    <p:sldId id="271" r:id="rId7"/>
    <p:sldId id="270" r:id="rId8"/>
    <p:sldId id="272" r:id="rId9"/>
    <p:sldId id="282" r:id="rId10"/>
    <p:sldId id="283" r:id="rId11"/>
    <p:sldId id="284" r:id="rId12"/>
    <p:sldId id="285" r:id="rId13"/>
    <p:sldId id="277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00"/>
    <a:srgbClr val="FFFF66"/>
    <a:srgbClr val="800000"/>
    <a:srgbClr val="993300"/>
    <a:srgbClr val="CC6600"/>
    <a:srgbClr val="FFCC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E07B1-775C-4B42-80A7-D48A71B6EC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22CA-CA41-496E-8561-54B4C52DA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E1FB5-7F50-4C68-AA5C-E222256D0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0EFDE-06F7-450A-9F86-7A8E797F99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BF0C5-CE16-4081-9177-BBAE74FEC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950C7-63E7-4CE9-BF2D-7B5B2D474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E0913-58DC-4DFD-B930-065E6EE83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B2CE-4D6E-4B03-A401-9D3340278C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1D2AC-05C7-4B71-8826-0CE2AC9BF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2F1AA-13D0-4B89-90AA-ABD5FB68A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72A7-2B56-420E-BDBE-642CC638C5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B174F4-DF61-476B-B35D-8E4CE4741A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gif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openxmlformats.org/officeDocument/2006/relationships/image" Target="../media/image50.gif"/><Relationship Id="rId4" Type="http://schemas.openxmlformats.org/officeDocument/2006/relationships/image" Target="../media/image45.gi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eg"/><Relationship Id="rId7" Type="http://schemas.openxmlformats.org/officeDocument/2006/relationships/image" Target="../media/image5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11" Type="http://schemas.openxmlformats.org/officeDocument/2006/relationships/image" Target="../media/image59.gif"/><Relationship Id="rId5" Type="http://schemas.openxmlformats.org/officeDocument/2006/relationships/image" Target="../media/image12.png"/><Relationship Id="rId10" Type="http://schemas.openxmlformats.org/officeDocument/2006/relationships/image" Target="../media/image58.gif"/><Relationship Id="rId4" Type="http://schemas.openxmlformats.org/officeDocument/2006/relationships/image" Target="../media/image53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10" Type="http://schemas.openxmlformats.org/officeDocument/2006/relationships/image" Target="../media/image71.gif"/><Relationship Id="rId4" Type="http://schemas.openxmlformats.org/officeDocument/2006/relationships/image" Target="../media/image12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10.png"/><Relationship Id="rId7" Type="http://schemas.openxmlformats.org/officeDocument/2006/relationships/image" Target="../media/image7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12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14.gif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gif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12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12.png"/><Relationship Id="rId7" Type="http://schemas.openxmlformats.org/officeDocument/2006/relationships/image" Target="../media/image38.gif"/><Relationship Id="rId12" Type="http://schemas.openxmlformats.org/officeDocument/2006/relationships/image" Target="../media/image4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g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2" name="Picture 8" descr="knigi-1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949950"/>
            <a:ext cx="792163" cy="719138"/>
          </a:xfrm>
          <a:prstGeom prst="rect">
            <a:avLst/>
          </a:prstGeom>
          <a:noFill/>
        </p:spPr>
      </p:pic>
      <p:pic>
        <p:nvPicPr>
          <p:cNvPr id="16393" name="Picture 9" descr="knigi-17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084763"/>
            <a:ext cx="1068387" cy="1069975"/>
          </a:xfrm>
          <a:prstGeom prst="rect">
            <a:avLst/>
          </a:prstGeom>
          <a:noFill/>
        </p:spPr>
      </p:pic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6011863" y="333375"/>
            <a:ext cx="2592387" cy="1511300"/>
            <a:chOff x="3328" y="1200"/>
            <a:chExt cx="2432" cy="1543"/>
          </a:xfrm>
        </p:grpSpPr>
        <p:sp>
          <p:nvSpPr>
            <p:cNvPr id="16395" name="AutoShape 11" descr="Дуб"/>
            <p:cNvSpPr>
              <a:spLocks noChangeArrowheads="1"/>
            </p:cNvSpPr>
            <p:nvPr/>
          </p:nvSpPr>
          <p:spPr bwMode="auto">
            <a:xfrm>
              <a:off x="3456" y="2496"/>
              <a:ext cx="2304" cy="240"/>
            </a:xfrm>
            <a:prstGeom prst="parallelogram">
              <a:avLst>
                <a:gd name="adj" fmla="val 186667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3328" y="1200"/>
              <a:ext cx="2352" cy="1543"/>
              <a:chOff x="3408" y="1200"/>
              <a:chExt cx="2352" cy="1543"/>
            </a:xfrm>
          </p:grpSpPr>
          <p:grpSp>
            <p:nvGrpSpPr>
              <p:cNvPr id="16397" name="Group 13"/>
              <p:cNvGrpSpPr>
                <a:grpSpLocks/>
              </p:cNvGrpSpPr>
              <p:nvPr/>
            </p:nvGrpSpPr>
            <p:grpSpPr bwMode="auto">
              <a:xfrm flipH="1">
                <a:off x="3937" y="1200"/>
                <a:ext cx="1214" cy="1296"/>
                <a:chOff x="3937" y="1344"/>
                <a:chExt cx="1214" cy="1296"/>
              </a:xfrm>
            </p:grpSpPr>
            <p:grpSp>
              <p:nvGrpSpPr>
                <p:cNvPr id="16398" name="Group 14"/>
                <p:cNvGrpSpPr>
                  <a:grpSpLocks/>
                </p:cNvGrpSpPr>
                <p:nvPr/>
              </p:nvGrpSpPr>
              <p:grpSpPr bwMode="auto">
                <a:xfrm>
                  <a:off x="4546" y="1344"/>
                  <a:ext cx="605" cy="1296"/>
                  <a:chOff x="4546" y="1344"/>
                  <a:chExt cx="605" cy="1296"/>
                </a:xfrm>
              </p:grpSpPr>
              <p:grpSp>
                <p:nvGrpSpPr>
                  <p:cNvPr id="1639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4603" y="1344"/>
                    <a:ext cx="321" cy="534"/>
                    <a:chOff x="4603" y="1344"/>
                    <a:chExt cx="321" cy="534"/>
                  </a:xfrm>
                </p:grpSpPr>
                <p:grpSp>
                  <p:nvGrpSpPr>
                    <p:cNvPr id="16400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03" y="1344"/>
                      <a:ext cx="321" cy="534"/>
                      <a:chOff x="4603" y="1344"/>
                      <a:chExt cx="321" cy="534"/>
                    </a:xfrm>
                  </p:grpSpPr>
                  <p:grpSp>
                    <p:nvGrpSpPr>
                      <p:cNvPr id="16401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1407"/>
                        <a:ext cx="280" cy="471"/>
                        <a:chOff x="4606" y="1407"/>
                        <a:chExt cx="280" cy="471"/>
                      </a:xfrm>
                    </p:grpSpPr>
                    <p:grpSp>
                      <p:nvGrpSpPr>
                        <p:cNvPr id="16402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06" y="1407"/>
                          <a:ext cx="280" cy="471"/>
                          <a:chOff x="4606" y="1407"/>
                          <a:chExt cx="280" cy="471"/>
                        </a:xfrm>
                      </p:grpSpPr>
                      <p:sp>
                        <p:nvSpPr>
                          <p:cNvPr id="16403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06" y="1407"/>
                            <a:ext cx="280" cy="47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04" y="0"/>
                              </a:cxn>
                              <a:cxn ang="0">
                                <a:pos x="476" y="7"/>
                              </a:cxn>
                              <a:cxn ang="0">
                                <a:pos x="518" y="42"/>
                              </a:cxn>
                              <a:cxn ang="0">
                                <a:pos x="539" y="87"/>
                              </a:cxn>
                              <a:cxn ang="0">
                                <a:pos x="546" y="131"/>
                              </a:cxn>
                              <a:cxn ang="0">
                                <a:pos x="546" y="228"/>
                              </a:cxn>
                              <a:cxn ang="0">
                                <a:pos x="546" y="262"/>
                              </a:cxn>
                              <a:cxn ang="0">
                                <a:pos x="550" y="290"/>
                              </a:cxn>
                              <a:cxn ang="0">
                                <a:pos x="556" y="321"/>
                              </a:cxn>
                              <a:cxn ang="0">
                                <a:pos x="560" y="349"/>
                              </a:cxn>
                              <a:cxn ang="0">
                                <a:pos x="559" y="371"/>
                              </a:cxn>
                              <a:cxn ang="0">
                                <a:pos x="553" y="393"/>
                              </a:cxn>
                              <a:cxn ang="0">
                                <a:pos x="545" y="414"/>
                              </a:cxn>
                              <a:cxn ang="0">
                                <a:pos x="535" y="432"/>
                              </a:cxn>
                              <a:cxn ang="0">
                                <a:pos x="522" y="455"/>
                              </a:cxn>
                              <a:cxn ang="0">
                                <a:pos x="508" y="490"/>
                              </a:cxn>
                              <a:cxn ang="0">
                                <a:pos x="497" y="522"/>
                              </a:cxn>
                              <a:cxn ang="0">
                                <a:pos x="483" y="543"/>
                              </a:cxn>
                              <a:cxn ang="0">
                                <a:pos x="471" y="559"/>
                              </a:cxn>
                              <a:cxn ang="0">
                                <a:pos x="459" y="569"/>
                              </a:cxn>
                              <a:cxn ang="0">
                                <a:pos x="446" y="576"/>
                              </a:cxn>
                              <a:cxn ang="0">
                                <a:pos x="435" y="581"/>
                              </a:cxn>
                              <a:cxn ang="0">
                                <a:pos x="429" y="600"/>
                              </a:cxn>
                              <a:cxn ang="0">
                                <a:pos x="430" y="624"/>
                              </a:cxn>
                              <a:cxn ang="0">
                                <a:pos x="435" y="643"/>
                              </a:cxn>
                              <a:cxn ang="0">
                                <a:pos x="532" y="694"/>
                              </a:cxn>
                              <a:cxn ang="0">
                                <a:pos x="494" y="849"/>
                              </a:cxn>
                              <a:cxn ang="0">
                                <a:pos x="159" y="943"/>
                              </a:cxn>
                              <a:cxn ang="0">
                                <a:pos x="0" y="781"/>
                              </a:cxn>
                              <a:cxn ang="0">
                                <a:pos x="7" y="712"/>
                              </a:cxn>
                              <a:cxn ang="0">
                                <a:pos x="29" y="690"/>
                              </a:cxn>
                              <a:cxn ang="0">
                                <a:pos x="50" y="675"/>
                              </a:cxn>
                              <a:cxn ang="0">
                                <a:pos x="83" y="650"/>
                              </a:cxn>
                              <a:cxn ang="0">
                                <a:pos x="111" y="629"/>
                              </a:cxn>
                              <a:cxn ang="0">
                                <a:pos x="114" y="619"/>
                              </a:cxn>
                              <a:cxn ang="0">
                                <a:pos x="118" y="598"/>
                              </a:cxn>
                              <a:cxn ang="0">
                                <a:pos x="130" y="508"/>
                              </a:cxn>
                              <a:cxn ang="0">
                                <a:pos x="131" y="482"/>
                              </a:cxn>
                              <a:cxn ang="0">
                                <a:pos x="126" y="450"/>
                              </a:cxn>
                              <a:cxn ang="0">
                                <a:pos x="114" y="443"/>
                              </a:cxn>
                              <a:cxn ang="0">
                                <a:pos x="104" y="434"/>
                              </a:cxn>
                              <a:cxn ang="0">
                                <a:pos x="93" y="417"/>
                              </a:cxn>
                              <a:cxn ang="0">
                                <a:pos x="64" y="368"/>
                              </a:cxn>
                              <a:cxn ang="0">
                                <a:pos x="51" y="346"/>
                              </a:cxn>
                              <a:cxn ang="0">
                                <a:pos x="42" y="327"/>
                              </a:cxn>
                              <a:cxn ang="0">
                                <a:pos x="35" y="311"/>
                              </a:cxn>
                              <a:cxn ang="0">
                                <a:pos x="29" y="289"/>
                              </a:cxn>
                              <a:cxn ang="0">
                                <a:pos x="28" y="267"/>
                              </a:cxn>
                              <a:cxn ang="0">
                                <a:pos x="35" y="249"/>
                              </a:cxn>
                              <a:cxn ang="0">
                                <a:pos x="56" y="245"/>
                              </a:cxn>
                              <a:cxn ang="0">
                                <a:pos x="87" y="266"/>
                              </a:cxn>
                              <a:cxn ang="0">
                                <a:pos x="100" y="283"/>
                              </a:cxn>
                              <a:cxn ang="0">
                                <a:pos x="135" y="273"/>
                              </a:cxn>
                              <a:cxn ang="0">
                                <a:pos x="142" y="221"/>
                              </a:cxn>
                              <a:cxn ang="0">
                                <a:pos x="156" y="155"/>
                              </a:cxn>
                              <a:cxn ang="0">
                                <a:pos x="187" y="100"/>
                              </a:cxn>
                              <a:cxn ang="0">
                                <a:pos x="238" y="52"/>
                              </a:cxn>
                              <a:cxn ang="0">
                                <a:pos x="293" y="25"/>
                              </a:cxn>
                              <a:cxn ang="0">
                                <a:pos x="404" y="0"/>
                              </a:cxn>
                            </a:cxnLst>
                            <a:rect l="0" t="0" r="r" b="b"/>
                            <a:pathLst>
                              <a:path w="560" h="943">
                                <a:moveTo>
                                  <a:pt x="404" y="0"/>
                                </a:moveTo>
                                <a:lnTo>
                                  <a:pt x="476" y="7"/>
                                </a:lnTo>
                                <a:lnTo>
                                  <a:pt x="518" y="42"/>
                                </a:lnTo>
                                <a:lnTo>
                                  <a:pt x="539" y="87"/>
                                </a:lnTo>
                                <a:lnTo>
                                  <a:pt x="546" y="131"/>
                                </a:lnTo>
                                <a:lnTo>
                                  <a:pt x="546" y="228"/>
                                </a:lnTo>
                                <a:lnTo>
                                  <a:pt x="546" y="262"/>
                                </a:lnTo>
                                <a:lnTo>
                                  <a:pt x="550" y="290"/>
                                </a:lnTo>
                                <a:lnTo>
                                  <a:pt x="556" y="321"/>
                                </a:lnTo>
                                <a:lnTo>
                                  <a:pt x="560" y="349"/>
                                </a:lnTo>
                                <a:lnTo>
                                  <a:pt x="559" y="371"/>
                                </a:lnTo>
                                <a:lnTo>
                                  <a:pt x="553" y="393"/>
                                </a:lnTo>
                                <a:lnTo>
                                  <a:pt x="545" y="414"/>
                                </a:lnTo>
                                <a:lnTo>
                                  <a:pt x="535" y="432"/>
                                </a:lnTo>
                                <a:lnTo>
                                  <a:pt x="522" y="455"/>
                                </a:lnTo>
                                <a:lnTo>
                                  <a:pt x="508" y="490"/>
                                </a:lnTo>
                                <a:lnTo>
                                  <a:pt x="497" y="522"/>
                                </a:lnTo>
                                <a:lnTo>
                                  <a:pt x="483" y="543"/>
                                </a:lnTo>
                                <a:lnTo>
                                  <a:pt x="471" y="559"/>
                                </a:lnTo>
                                <a:lnTo>
                                  <a:pt x="459" y="569"/>
                                </a:lnTo>
                                <a:lnTo>
                                  <a:pt x="446" y="576"/>
                                </a:lnTo>
                                <a:lnTo>
                                  <a:pt x="435" y="581"/>
                                </a:lnTo>
                                <a:lnTo>
                                  <a:pt x="429" y="600"/>
                                </a:lnTo>
                                <a:lnTo>
                                  <a:pt x="430" y="624"/>
                                </a:lnTo>
                                <a:lnTo>
                                  <a:pt x="435" y="643"/>
                                </a:lnTo>
                                <a:lnTo>
                                  <a:pt x="532" y="694"/>
                                </a:lnTo>
                                <a:lnTo>
                                  <a:pt x="494" y="849"/>
                                </a:lnTo>
                                <a:lnTo>
                                  <a:pt x="159" y="943"/>
                                </a:lnTo>
                                <a:lnTo>
                                  <a:pt x="0" y="781"/>
                                </a:lnTo>
                                <a:lnTo>
                                  <a:pt x="7" y="712"/>
                                </a:lnTo>
                                <a:lnTo>
                                  <a:pt x="29" y="690"/>
                                </a:lnTo>
                                <a:lnTo>
                                  <a:pt x="50" y="675"/>
                                </a:lnTo>
                                <a:lnTo>
                                  <a:pt x="83" y="650"/>
                                </a:lnTo>
                                <a:lnTo>
                                  <a:pt x="111" y="629"/>
                                </a:lnTo>
                                <a:lnTo>
                                  <a:pt x="114" y="619"/>
                                </a:lnTo>
                                <a:lnTo>
                                  <a:pt x="118" y="598"/>
                                </a:lnTo>
                                <a:lnTo>
                                  <a:pt x="130" y="508"/>
                                </a:lnTo>
                                <a:lnTo>
                                  <a:pt x="131" y="482"/>
                                </a:lnTo>
                                <a:lnTo>
                                  <a:pt x="126" y="450"/>
                                </a:lnTo>
                                <a:lnTo>
                                  <a:pt x="114" y="443"/>
                                </a:lnTo>
                                <a:lnTo>
                                  <a:pt x="104" y="434"/>
                                </a:lnTo>
                                <a:lnTo>
                                  <a:pt x="93" y="417"/>
                                </a:lnTo>
                                <a:lnTo>
                                  <a:pt x="64" y="368"/>
                                </a:lnTo>
                                <a:lnTo>
                                  <a:pt x="51" y="346"/>
                                </a:lnTo>
                                <a:lnTo>
                                  <a:pt x="42" y="327"/>
                                </a:lnTo>
                                <a:lnTo>
                                  <a:pt x="35" y="311"/>
                                </a:lnTo>
                                <a:lnTo>
                                  <a:pt x="29" y="289"/>
                                </a:lnTo>
                                <a:lnTo>
                                  <a:pt x="28" y="267"/>
                                </a:lnTo>
                                <a:lnTo>
                                  <a:pt x="35" y="249"/>
                                </a:lnTo>
                                <a:lnTo>
                                  <a:pt x="56" y="245"/>
                                </a:lnTo>
                                <a:lnTo>
                                  <a:pt x="87" y="266"/>
                                </a:lnTo>
                                <a:lnTo>
                                  <a:pt x="100" y="283"/>
                                </a:lnTo>
                                <a:lnTo>
                                  <a:pt x="135" y="273"/>
                                </a:lnTo>
                                <a:lnTo>
                                  <a:pt x="142" y="221"/>
                                </a:lnTo>
                                <a:lnTo>
                                  <a:pt x="156" y="155"/>
                                </a:lnTo>
                                <a:lnTo>
                                  <a:pt x="187" y="100"/>
                                </a:lnTo>
                                <a:lnTo>
                                  <a:pt x="238" y="52"/>
                                </a:lnTo>
                                <a:lnTo>
                                  <a:pt x="293" y="25"/>
                                </a:lnTo>
                                <a:lnTo>
                                  <a:pt x="40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404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630" y="1523"/>
                            <a:ext cx="252" cy="347"/>
                            <a:chOff x="4630" y="1523"/>
                            <a:chExt cx="252" cy="347"/>
                          </a:xfrm>
                        </p:grpSpPr>
                        <p:grpSp>
                          <p:nvGrpSpPr>
                            <p:cNvPr id="16405" name="Group 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630" y="1523"/>
                              <a:ext cx="252" cy="109"/>
                              <a:chOff x="4630" y="1523"/>
                              <a:chExt cx="252" cy="109"/>
                            </a:xfrm>
                          </p:grpSpPr>
                          <p:sp>
                            <p:nvSpPr>
                              <p:cNvPr id="16406" name="Freeform 2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24" y="1525"/>
                                <a:ext cx="57" cy="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4" y="0"/>
                                  </a:cxn>
                                  <a:cxn ang="0">
                                    <a:pos x="11" y="13"/>
                                  </a:cxn>
                                  <a:cxn ang="0">
                                    <a:pos x="3" y="30"/>
                                  </a:cxn>
                                  <a:cxn ang="0">
                                    <a:pos x="0" y="44"/>
                                  </a:cxn>
                                  <a:cxn ang="0">
                                    <a:pos x="2" y="59"/>
                                  </a:cxn>
                                  <a:cxn ang="0">
                                    <a:pos x="4" y="71"/>
                                  </a:cxn>
                                  <a:cxn ang="0">
                                    <a:pos x="9" y="83"/>
                                  </a:cxn>
                                  <a:cxn ang="0">
                                    <a:pos x="17" y="72"/>
                                  </a:cxn>
                                  <a:cxn ang="0">
                                    <a:pos x="30" y="68"/>
                                  </a:cxn>
                                  <a:cxn ang="0">
                                    <a:pos x="42" y="69"/>
                                  </a:cxn>
                                  <a:cxn ang="0">
                                    <a:pos x="61" y="72"/>
                                  </a:cxn>
                                  <a:cxn ang="0">
                                    <a:pos x="77" y="71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105" y="61"/>
                                  </a:cxn>
                                  <a:cxn ang="0">
                                    <a:pos x="115" y="57"/>
                                  </a:cxn>
                                  <a:cxn ang="0">
                                    <a:pos x="105" y="41"/>
                                  </a:cxn>
                                  <a:cxn ang="0">
                                    <a:pos x="97" y="31"/>
                                  </a:cxn>
                                  <a:cxn ang="0">
                                    <a:pos x="82" y="21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47" y="6"/>
                                  </a:cxn>
                                  <a:cxn ang="0">
                                    <a:pos x="24" y="0"/>
                                  </a:cxn>
                                </a:cxnLst>
                                <a:rect l="0" t="0" r="r" b="b"/>
                                <a:pathLst>
                                  <a:path w="115" h="83">
                                    <a:moveTo>
                                      <a:pt x="24" y="0"/>
                                    </a:moveTo>
                                    <a:lnTo>
                                      <a:pt x="11" y="13"/>
                                    </a:lnTo>
                                    <a:lnTo>
                                      <a:pt x="3" y="30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2" y="59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9" y="83"/>
                                    </a:lnTo>
                                    <a:lnTo>
                                      <a:pt x="17" y="72"/>
                                    </a:lnTo>
                                    <a:lnTo>
                                      <a:pt x="30" y="68"/>
                                    </a:lnTo>
                                    <a:lnTo>
                                      <a:pt x="42" y="69"/>
                                    </a:lnTo>
                                    <a:lnTo>
                                      <a:pt x="61" y="72"/>
                                    </a:lnTo>
                                    <a:lnTo>
                                      <a:pt x="77" y="71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105" y="61"/>
                                    </a:lnTo>
                                    <a:lnTo>
                                      <a:pt x="115" y="57"/>
                                    </a:lnTo>
                                    <a:lnTo>
                                      <a:pt x="105" y="41"/>
                                    </a:lnTo>
                                    <a:lnTo>
                                      <a:pt x="97" y="31"/>
                                    </a:lnTo>
                                    <a:lnTo>
                                      <a:pt x="82" y="2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2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6407" name="Group 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630" y="1523"/>
                                <a:ext cx="252" cy="109"/>
                                <a:chOff x="4630" y="1523"/>
                                <a:chExt cx="252" cy="109"/>
                              </a:xfrm>
                            </p:grpSpPr>
                            <p:sp>
                              <p:nvSpPr>
                                <p:cNvPr id="16408" name="Freeform 2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69" y="1523"/>
                                  <a:ext cx="38" cy="5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43" y="0"/>
                                    </a:cxn>
                                    <a:cxn ang="0">
                                      <a:pos x="60" y="18"/>
                                    </a:cxn>
                                    <a:cxn ang="0">
                                      <a:pos x="70" y="33"/>
                                    </a:cxn>
                                    <a:cxn ang="0">
                                      <a:pos x="74" y="52"/>
                                    </a:cxn>
                                    <a:cxn ang="0">
                                      <a:pos x="76" y="72"/>
                                    </a:cxn>
                                    <a:cxn ang="0">
                                      <a:pos x="73" y="89"/>
                                    </a:cxn>
                                    <a:cxn ang="0">
                                      <a:pos x="66" y="106"/>
                                    </a:cxn>
                                    <a:cxn ang="0">
                                      <a:pos x="54" y="97"/>
                                    </a:cxn>
                                    <a:cxn ang="0">
                                      <a:pos x="37" y="85"/>
                                    </a:cxn>
                                    <a:cxn ang="0">
                                      <a:pos x="21" y="80"/>
                                    </a:cxn>
                                    <a:cxn ang="0">
                                      <a:pos x="0" y="75"/>
                                    </a:cxn>
                                    <a:cxn ang="0">
                                      <a:pos x="17" y="72"/>
                                    </a:cxn>
                                    <a:cxn ang="0">
                                      <a:pos x="29" y="66"/>
                                    </a:cxn>
                                    <a:cxn ang="0">
                                      <a:pos x="42" y="59"/>
                                    </a:cxn>
                                    <a:cxn ang="0">
                                      <a:pos x="49" y="48"/>
                                    </a:cxn>
                                    <a:cxn ang="0">
                                      <a:pos x="51" y="34"/>
                                    </a:cxn>
                                    <a:cxn ang="0">
                                      <a:pos x="50" y="20"/>
                                    </a:cxn>
                                    <a:cxn ang="0">
                                      <a:pos x="43" y="0"/>
                                    </a:cxn>
                                  </a:cxnLst>
                                  <a:rect l="0" t="0" r="r" b="b"/>
                                  <a:pathLst>
                                    <a:path w="76" h="106">
                                      <a:moveTo>
                                        <a:pt x="43" y="0"/>
                                      </a:moveTo>
                                      <a:lnTo>
                                        <a:pt x="60" y="18"/>
                                      </a:lnTo>
                                      <a:lnTo>
                                        <a:pt x="70" y="33"/>
                                      </a:lnTo>
                                      <a:lnTo>
                                        <a:pt x="74" y="52"/>
                                      </a:lnTo>
                                      <a:lnTo>
                                        <a:pt x="76" y="72"/>
                                      </a:lnTo>
                                      <a:lnTo>
                                        <a:pt x="73" y="89"/>
                                      </a:lnTo>
                                      <a:lnTo>
                                        <a:pt x="66" y="106"/>
                                      </a:lnTo>
                                      <a:lnTo>
                                        <a:pt x="54" y="97"/>
                                      </a:lnTo>
                                      <a:lnTo>
                                        <a:pt x="37" y="85"/>
                                      </a:lnTo>
                                      <a:lnTo>
                                        <a:pt x="21" y="80"/>
                                      </a:lnTo>
                                      <a:lnTo>
                                        <a:pt x="0" y="75"/>
                                      </a:lnTo>
                                      <a:lnTo>
                                        <a:pt x="17" y="72"/>
                                      </a:lnTo>
                                      <a:lnTo>
                                        <a:pt x="29" y="66"/>
                                      </a:lnTo>
                                      <a:lnTo>
                                        <a:pt x="42" y="59"/>
                                      </a:lnTo>
                                      <a:lnTo>
                                        <a:pt x="49" y="48"/>
                                      </a:lnTo>
                                      <a:lnTo>
                                        <a:pt x="51" y="34"/>
                                      </a:lnTo>
                                      <a:lnTo>
                                        <a:pt x="50" y="20"/>
                                      </a:lnTo>
                                      <a:lnTo>
                                        <a:pt x="4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409" name="Freeform 2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66" y="1584"/>
                                  <a:ext cx="51" cy="3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66" y="7"/>
                                    </a:cxn>
                                    <a:cxn ang="0">
                                      <a:pos x="57" y="14"/>
                                    </a:cxn>
                                    <a:cxn ang="0">
                                      <a:pos x="47" y="18"/>
                                    </a:cxn>
                                    <a:cxn ang="0">
                                      <a:pos x="42" y="29"/>
                                    </a:cxn>
                                    <a:cxn ang="0">
                                      <a:pos x="41" y="39"/>
                                    </a:cxn>
                                    <a:cxn ang="0">
                                      <a:pos x="45" y="45"/>
                                    </a:cxn>
                                    <a:cxn ang="0">
                                      <a:pos x="54" y="51"/>
                                    </a:cxn>
                                    <a:cxn ang="0">
                                      <a:pos x="64" y="47"/>
                                    </a:cxn>
                                    <a:cxn ang="0">
                                      <a:pos x="74" y="41"/>
                                    </a:cxn>
                                    <a:cxn ang="0">
                                      <a:pos x="87" y="38"/>
                                    </a:cxn>
                                    <a:cxn ang="0">
                                      <a:pos x="100" y="44"/>
                                    </a:cxn>
                                    <a:cxn ang="0">
                                      <a:pos x="102" y="52"/>
                                    </a:cxn>
                                    <a:cxn ang="0">
                                      <a:pos x="96" y="59"/>
                                    </a:cxn>
                                    <a:cxn ang="0">
                                      <a:pos x="87" y="54"/>
                                    </a:cxn>
                                    <a:cxn ang="0">
                                      <a:pos x="79" y="52"/>
                                    </a:cxn>
                                    <a:cxn ang="0">
                                      <a:pos x="66" y="53"/>
                                    </a:cxn>
                                    <a:cxn ang="0">
                                      <a:pos x="57" y="58"/>
                                    </a:cxn>
                                    <a:cxn ang="0">
                                      <a:pos x="46" y="54"/>
                                    </a:cxn>
                                    <a:cxn ang="0">
                                      <a:pos x="40" y="48"/>
                                    </a:cxn>
                                    <a:cxn ang="0">
                                      <a:pos x="37" y="40"/>
                                    </a:cxn>
                                    <a:cxn ang="0">
                                      <a:pos x="24" y="44"/>
                                    </a:cxn>
                                    <a:cxn ang="0">
                                      <a:pos x="16" y="52"/>
                                    </a:cxn>
                                    <a:cxn ang="0">
                                      <a:pos x="9" y="62"/>
                                    </a:cxn>
                                    <a:cxn ang="0">
                                      <a:pos x="0" y="78"/>
                                    </a:cxn>
                                    <a:cxn ang="0">
                                      <a:pos x="4" y="63"/>
                                    </a:cxn>
                                    <a:cxn ang="0">
                                      <a:pos x="11" y="51"/>
                                    </a:cxn>
                                    <a:cxn ang="0">
                                      <a:pos x="23" y="37"/>
                                    </a:cxn>
                                    <a:cxn ang="0">
                                      <a:pos x="31" y="31"/>
                                    </a:cxn>
                                    <a:cxn ang="0">
                                      <a:pos x="34" y="17"/>
                                    </a:cxn>
                                    <a:cxn ang="0">
                                      <a:pos x="40" y="8"/>
                                    </a:cxn>
                                    <a:cxn ang="0">
                                      <a:pos x="49" y="4"/>
                                    </a:cxn>
                                    <a:cxn ang="0">
                                      <a:pos x="57" y="0"/>
                                    </a:cxn>
                                    <a:cxn ang="0">
                                      <a:pos x="66" y="7"/>
                                    </a:cxn>
                                  </a:cxnLst>
                                  <a:rect l="0" t="0" r="r" b="b"/>
                                  <a:pathLst>
                                    <a:path w="102" h="78">
                                      <a:moveTo>
                                        <a:pt x="66" y="7"/>
                                      </a:moveTo>
                                      <a:lnTo>
                                        <a:pt x="57" y="14"/>
                                      </a:lnTo>
                                      <a:lnTo>
                                        <a:pt x="47" y="18"/>
                                      </a:lnTo>
                                      <a:lnTo>
                                        <a:pt x="42" y="29"/>
                                      </a:lnTo>
                                      <a:lnTo>
                                        <a:pt x="41" y="39"/>
                                      </a:lnTo>
                                      <a:lnTo>
                                        <a:pt x="45" y="45"/>
                                      </a:lnTo>
                                      <a:lnTo>
                                        <a:pt x="54" y="51"/>
                                      </a:lnTo>
                                      <a:lnTo>
                                        <a:pt x="64" y="47"/>
                                      </a:lnTo>
                                      <a:lnTo>
                                        <a:pt x="74" y="41"/>
                                      </a:lnTo>
                                      <a:lnTo>
                                        <a:pt x="87" y="38"/>
                                      </a:lnTo>
                                      <a:lnTo>
                                        <a:pt x="100" y="44"/>
                                      </a:lnTo>
                                      <a:lnTo>
                                        <a:pt x="102" y="52"/>
                                      </a:lnTo>
                                      <a:lnTo>
                                        <a:pt x="96" y="59"/>
                                      </a:lnTo>
                                      <a:lnTo>
                                        <a:pt x="87" y="54"/>
                                      </a:lnTo>
                                      <a:lnTo>
                                        <a:pt x="79" y="52"/>
                                      </a:lnTo>
                                      <a:lnTo>
                                        <a:pt x="66" y="53"/>
                                      </a:lnTo>
                                      <a:lnTo>
                                        <a:pt x="57" y="58"/>
                                      </a:lnTo>
                                      <a:lnTo>
                                        <a:pt x="46" y="54"/>
                                      </a:lnTo>
                                      <a:lnTo>
                                        <a:pt x="40" y="48"/>
                                      </a:lnTo>
                                      <a:lnTo>
                                        <a:pt x="37" y="40"/>
                                      </a:lnTo>
                                      <a:lnTo>
                                        <a:pt x="24" y="44"/>
                                      </a:lnTo>
                                      <a:lnTo>
                                        <a:pt x="16" y="52"/>
                                      </a:lnTo>
                                      <a:lnTo>
                                        <a:pt x="9" y="62"/>
                                      </a:lnTo>
                                      <a:lnTo>
                                        <a:pt x="0" y="78"/>
                                      </a:lnTo>
                                      <a:lnTo>
                                        <a:pt x="4" y="63"/>
                                      </a:lnTo>
                                      <a:lnTo>
                                        <a:pt x="11" y="51"/>
                                      </a:lnTo>
                                      <a:lnTo>
                                        <a:pt x="23" y="37"/>
                                      </a:lnTo>
                                      <a:lnTo>
                                        <a:pt x="31" y="31"/>
                                      </a:lnTo>
                                      <a:lnTo>
                                        <a:pt x="34" y="17"/>
                                      </a:lnTo>
                                      <a:lnTo>
                                        <a:pt x="40" y="8"/>
                                      </a:lnTo>
                                      <a:lnTo>
                                        <a:pt x="49" y="4"/>
                                      </a:lnTo>
                                      <a:lnTo>
                                        <a:pt x="57" y="0"/>
                                      </a:lnTo>
                                      <a:lnTo>
                                        <a:pt x="66" y="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055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410" name="Freeform 2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8" y="1569"/>
                                  <a:ext cx="54" cy="6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" y="0"/>
                                    </a:cxn>
                                    <a:cxn ang="0">
                                      <a:pos x="0" y="20"/>
                                    </a:cxn>
                                    <a:cxn ang="0">
                                      <a:pos x="3" y="36"/>
                                    </a:cxn>
                                    <a:cxn ang="0">
                                      <a:pos x="10" y="53"/>
                                    </a:cxn>
                                    <a:cxn ang="0">
                                      <a:pos x="15" y="67"/>
                                    </a:cxn>
                                    <a:cxn ang="0">
                                      <a:pos x="10" y="81"/>
                                    </a:cxn>
                                    <a:cxn ang="0">
                                      <a:pos x="21" y="85"/>
                                    </a:cxn>
                                    <a:cxn ang="0">
                                      <a:pos x="33" y="92"/>
                                    </a:cxn>
                                    <a:cxn ang="0">
                                      <a:pos x="40" y="101"/>
                                    </a:cxn>
                                    <a:cxn ang="0">
                                      <a:pos x="48" y="113"/>
                                    </a:cxn>
                                    <a:cxn ang="0">
                                      <a:pos x="49" y="126"/>
                                    </a:cxn>
                                    <a:cxn ang="0">
                                      <a:pos x="52" y="119"/>
                                    </a:cxn>
                                    <a:cxn ang="0">
                                      <a:pos x="56" y="106"/>
                                    </a:cxn>
                                    <a:cxn ang="0">
                                      <a:pos x="60" y="96"/>
                                    </a:cxn>
                                    <a:cxn ang="0">
                                      <a:pos x="75" y="95"/>
                                    </a:cxn>
                                    <a:cxn ang="0">
                                      <a:pos x="87" y="90"/>
                                    </a:cxn>
                                    <a:cxn ang="0">
                                      <a:pos x="96" y="82"/>
                                    </a:cxn>
                                    <a:cxn ang="0">
                                      <a:pos x="107" y="66"/>
                                    </a:cxn>
                                    <a:cxn ang="0">
                                      <a:pos x="91" y="76"/>
                                    </a:cxn>
                                    <a:cxn ang="0">
                                      <a:pos x="80" y="82"/>
                                    </a:cxn>
                                    <a:cxn ang="0">
                                      <a:pos x="68" y="85"/>
                                    </a:cxn>
                                    <a:cxn ang="0">
                                      <a:pos x="53" y="84"/>
                                    </a:cxn>
                                    <a:cxn ang="0">
                                      <a:pos x="39" y="80"/>
                                    </a:cxn>
                                    <a:cxn ang="0">
                                      <a:pos x="28" y="72"/>
                                    </a:cxn>
                                    <a:cxn ang="0">
                                      <a:pos x="20" y="64"/>
                                    </a:cxn>
                                    <a:cxn ang="0">
                                      <a:pos x="16" y="53"/>
                                    </a:cxn>
                                    <a:cxn ang="0">
                                      <a:pos x="10" y="42"/>
                                    </a:cxn>
                                    <a:cxn ang="0">
                                      <a:pos x="7" y="33"/>
                                    </a:cxn>
                                    <a:cxn ang="0">
                                      <a:pos x="3" y="18"/>
                                    </a:cxn>
                                    <a:cxn ang="0">
                                      <a:pos x="1" y="0"/>
                                    </a:cxn>
                                  </a:cxnLst>
                                  <a:rect l="0" t="0" r="r" b="b"/>
                                  <a:pathLst>
                                    <a:path w="107" h="126">
                                      <a:moveTo>
                                        <a:pt x="1" y="0"/>
                                      </a:moveTo>
                                      <a:lnTo>
                                        <a:pt x="0" y="20"/>
                                      </a:lnTo>
                                      <a:lnTo>
                                        <a:pt x="3" y="36"/>
                                      </a:lnTo>
                                      <a:lnTo>
                                        <a:pt x="10" y="53"/>
                                      </a:lnTo>
                                      <a:lnTo>
                                        <a:pt x="15" y="67"/>
                                      </a:lnTo>
                                      <a:lnTo>
                                        <a:pt x="10" y="81"/>
                                      </a:lnTo>
                                      <a:lnTo>
                                        <a:pt x="21" y="85"/>
                                      </a:lnTo>
                                      <a:lnTo>
                                        <a:pt x="33" y="92"/>
                                      </a:lnTo>
                                      <a:lnTo>
                                        <a:pt x="40" y="101"/>
                                      </a:lnTo>
                                      <a:lnTo>
                                        <a:pt x="48" y="113"/>
                                      </a:lnTo>
                                      <a:lnTo>
                                        <a:pt x="49" y="126"/>
                                      </a:lnTo>
                                      <a:lnTo>
                                        <a:pt x="52" y="119"/>
                                      </a:lnTo>
                                      <a:lnTo>
                                        <a:pt x="56" y="106"/>
                                      </a:lnTo>
                                      <a:lnTo>
                                        <a:pt x="60" y="96"/>
                                      </a:lnTo>
                                      <a:lnTo>
                                        <a:pt x="75" y="95"/>
                                      </a:lnTo>
                                      <a:lnTo>
                                        <a:pt x="87" y="90"/>
                                      </a:lnTo>
                                      <a:lnTo>
                                        <a:pt x="96" y="82"/>
                                      </a:lnTo>
                                      <a:lnTo>
                                        <a:pt x="107" y="66"/>
                                      </a:lnTo>
                                      <a:lnTo>
                                        <a:pt x="91" y="76"/>
                                      </a:lnTo>
                                      <a:lnTo>
                                        <a:pt x="80" y="82"/>
                                      </a:lnTo>
                                      <a:lnTo>
                                        <a:pt x="68" y="85"/>
                                      </a:lnTo>
                                      <a:lnTo>
                                        <a:pt x="53" y="84"/>
                                      </a:lnTo>
                                      <a:lnTo>
                                        <a:pt x="39" y="80"/>
                                      </a:lnTo>
                                      <a:lnTo>
                                        <a:pt x="28" y="72"/>
                                      </a:lnTo>
                                      <a:lnTo>
                                        <a:pt x="20" y="64"/>
                                      </a:lnTo>
                                      <a:lnTo>
                                        <a:pt x="16" y="53"/>
                                      </a:lnTo>
                                      <a:lnTo>
                                        <a:pt x="10" y="42"/>
                                      </a:lnTo>
                                      <a:lnTo>
                                        <a:pt x="7" y="33"/>
                                      </a:lnTo>
                                      <a:lnTo>
                                        <a:pt x="3" y="18"/>
                                      </a:lnTo>
                                      <a:lnTo>
                                        <a:pt x="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411" name="Freeform 2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630" y="1535"/>
                                  <a:ext cx="33" cy="3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7" y="0"/>
                                    </a:cxn>
                                    <a:cxn ang="0">
                                      <a:pos x="17" y="18"/>
                                    </a:cxn>
                                    <a:cxn ang="0">
                                      <a:pos x="5" y="27"/>
                                    </a:cxn>
                                    <a:cxn ang="0">
                                      <a:pos x="0" y="40"/>
                                    </a:cxn>
                                    <a:cxn ang="0">
                                      <a:pos x="0" y="49"/>
                                    </a:cxn>
                                    <a:cxn ang="0">
                                      <a:pos x="8" y="54"/>
                                    </a:cxn>
                                    <a:cxn ang="0">
                                      <a:pos x="24" y="57"/>
                                    </a:cxn>
                                    <a:cxn ang="0">
                                      <a:pos x="37" y="56"/>
                                    </a:cxn>
                                    <a:cxn ang="0">
                                      <a:pos x="41" y="66"/>
                                    </a:cxn>
                                    <a:cxn ang="0">
                                      <a:pos x="48" y="73"/>
                                    </a:cxn>
                                    <a:cxn ang="0">
                                      <a:pos x="65" y="80"/>
                                    </a:cxn>
                                    <a:cxn ang="0">
                                      <a:pos x="56" y="66"/>
                                    </a:cxn>
                                    <a:cxn ang="0">
                                      <a:pos x="55" y="56"/>
                                    </a:cxn>
                                    <a:cxn ang="0">
                                      <a:pos x="45" y="52"/>
                                    </a:cxn>
                                    <a:cxn ang="0">
                                      <a:pos x="35" y="45"/>
                                    </a:cxn>
                                    <a:cxn ang="0">
                                      <a:pos x="29" y="36"/>
                                    </a:cxn>
                                    <a:cxn ang="0">
                                      <a:pos x="17" y="0"/>
                                    </a:cxn>
                                  </a:cxnLst>
                                  <a:rect l="0" t="0" r="r" b="b"/>
                                  <a:pathLst>
                                    <a:path w="65" h="80">
                                      <a:moveTo>
                                        <a:pt x="17" y="0"/>
                                      </a:moveTo>
                                      <a:lnTo>
                                        <a:pt x="17" y="18"/>
                                      </a:lnTo>
                                      <a:lnTo>
                                        <a:pt x="5" y="27"/>
                                      </a:lnTo>
                                      <a:lnTo>
                                        <a:pt x="0" y="40"/>
                                      </a:lnTo>
                                      <a:lnTo>
                                        <a:pt x="0" y="49"/>
                                      </a:lnTo>
                                      <a:lnTo>
                                        <a:pt x="8" y="54"/>
                                      </a:lnTo>
                                      <a:lnTo>
                                        <a:pt x="24" y="57"/>
                                      </a:lnTo>
                                      <a:lnTo>
                                        <a:pt x="37" y="56"/>
                                      </a:lnTo>
                                      <a:lnTo>
                                        <a:pt x="41" y="66"/>
                                      </a:lnTo>
                                      <a:lnTo>
                                        <a:pt x="48" y="73"/>
                                      </a:lnTo>
                                      <a:lnTo>
                                        <a:pt x="65" y="80"/>
                                      </a:lnTo>
                                      <a:lnTo>
                                        <a:pt x="56" y="66"/>
                                      </a:lnTo>
                                      <a:lnTo>
                                        <a:pt x="55" y="56"/>
                                      </a:lnTo>
                                      <a:lnTo>
                                        <a:pt x="45" y="52"/>
                                      </a:lnTo>
                                      <a:lnTo>
                                        <a:pt x="35" y="45"/>
                                      </a:lnTo>
                                      <a:lnTo>
                                        <a:pt x="29" y="36"/>
                                      </a:lnTo>
                                      <a:lnTo>
                                        <a:pt x="1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412" name="Group 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658" y="1612"/>
                              <a:ext cx="187" cy="258"/>
                              <a:chOff x="4658" y="1612"/>
                              <a:chExt cx="187" cy="258"/>
                            </a:xfrm>
                          </p:grpSpPr>
                          <p:sp>
                            <p:nvSpPr>
                              <p:cNvPr id="16413" name="Freeform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58" y="1645"/>
                                <a:ext cx="106" cy="20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3" y="310"/>
                                  </a:cxn>
                                  <a:cxn ang="0">
                                    <a:pos x="7" y="270"/>
                                  </a:cxn>
                                  <a:cxn ang="0">
                                    <a:pos x="0" y="221"/>
                                  </a:cxn>
                                  <a:cxn ang="0">
                                    <a:pos x="16" y="171"/>
                                  </a:cxn>
                                  <a:cxn ang="0">
                                    <a:pos x="11" y="125"/>
                                  </a:cxn>
                                  <a:cxn ang="0">
                                    <a:pos x="25" y="26"/>
                                  </a:cxn>
                                  <a:cxn ang="0">
                                    <a:pos x="42" y="23"/>
                                  </a:cxn>
                                  <a:cxn ang="0">
                                    <a:pos x="101" y="62"/>
                                  </a:cxn>
                                  <a:cxn ang="0">
                                    <a:pos x="155" y="78"/>
                                  </a:cxn>
                                  <a:cxn ang="0">
                                    <a:pos x="187" y="91"/>
                                  </a:cxn>
                                  <a:cxn ang="0">
                                    <a:pos x="188" y="126"/>
                                  </a:cxn>
                                  <a:cxn ang="0">
                                    <a:pos x="191" y="169"/>
                                  </a:cxn>
                                  <a:cxn ang="0">
                                    <a:pos x="211" y="216"/>
                                  </a:cxn>
                                  <a:cxn ang="0">
                                    <a:pos x="184" y="239"/>
                                  </a:cxn>
                                  <a:cxn ang="0">
                                    <a:pos x="175" y="271"/>
                                  </a:cxn>
                                  <a:cxn ang="0">
                                    <a:pos x="187" y="309"/>
                                  </a:cxn>
                                  <a:cxn ang="0">
                                    <a:pos x="160" y="295"/>
                                  </a:cxn>
                                  <a:cxn ang="0">
                                    <a:pos x="140" y="253"/>
                                  </a:cxn>
                                  <a:cxn ang="0">
                                    <a:pos x="139" y="201"/>
                                  </a:cxn>
                                  <a:cxn ang="0">
                                    <a:pos x="139" y="176"/>
                                  </a:cxn>
                                  <a:cxn ang="0">
                                    <a:pos x="129" y="145"/>
                                  </a:cxn>
                                  <a:cxn ang="0">
                                    <a:pos x="93" y="108"/>
                                  </a:cxn>
                                  <a:cxn ang="0">
                                    <a:pos x="68" y="80"/>
                                  </a:cxn>
                                  <a:cxn ang="0">
                                    <a:pos x="48" y="78"/>
                                  </a:cxn>
                                  <a:cxn ang="0">
                                    <a:pos x="52" y="98"/>
                                  </a:cxn>
                                  <a:cxn ang="0">
                                    <a:pos x="80" y="120"/>
                                  </a:cxn>
                                  <a:cxn ang="0">
                                    <a:pos x="108" y="160"/>
                                  </a:cxn>
                                  <a:cxn ang="0">
                                    <a:pos x="114" y="202"/>
                                  </a:cxn>
                                  <a:cxn ang="0">
                                    <a:pos x="123" y="253"/>
                                  </a:cxn>
                                  <a:cxn ang="0">
                                    <a:pos x="139" y="303"/>
                                  </a:cxn>
                                  <a:cxn ang="0">
                                    <a:pos x="149" y="352"/>
                                  </a:cxn>
                                  <a:cxn ang="0">
                                    <a:pos x="147" y="396"/>
                                  </a:cxn>
                                  <a:cxn ang="0">
                                    <a:pos x="134" y="381"/>
                                  </a:cxn>
                                  <a:cxn ang="0">
                                    <a:pos x="124" y="342"/>
                                  </a:cxn>
                                  <a:cxn ang="0">
                                    <a:pos x="98" y="303"/>
                                  </a:cxn>
                                  <a:cxn ang="0">
                                    <a:pos x="72" y="278"/>
                                  </a:cxn>
                                  <a:cxn ang="0">
                                    <a:pos x="47" y="276"/>
                                  </a:cxn>
                                  <a:cxn ang="0">
                                    <a:pos x="36" y="299"/>
                                  </a:cxn>
                                  <a:cxn ang="0">
                                    <a:pos x="38" y="336"/>
                                  </a:cxn>
                                </a:cxnLst>
                                <a:rect l="0" t="0" r="r" b="b"/>
                                <a:pathLst>
                                  <a:path w="211" h="401">
                                    <a:moveTo>
                                      <a:pt x="38" y="336"/>
                                    </a:moveTo>
                                    <a:lnTo>
                                      <a:pt x="23" y="310"/>
                                    </a:lnTo>
                                    <a:lnTo>
                                      <a:pt x="13" y="291"/>
                                    </a:lnTo>
                                    <a:lnTo>
                                      <a:pt x="7" y="270"/>
                                    </a:lnTo>
                                    <a:lnTo>
                                      <a:pt x="1" y="245"/>
                                    </a:lnTo>
                                    <a:lnTo>
                                      <a:pt x="0" y="221"/>
                                    </a:lnTo>
                                    <a:lnTo>
                                      <a:pt x="5" y="197"/>
                                    </a:lnTo>
                                    <a:lnTo>
                                      <a:pt x="16" y="171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42" y="23"/>
                                    </a:lnTo>
                                    <a:lnTo>
                                      <a:pt x="68" y="40"/>
                                    </a:lnTo>
                                    <a:lnTo>
                                      <a:pt x="101" y="62"/>
                                    </a:lnTo>
                                    <a:lnTo>
                                      <a:pt x="134" y="72"/>
                                    </a:lnTo>
                                    <a:lnTo>
                                      <a:pt x="155" y="78"/>
                                    </a:lnTo>
                                    <a:lnTo>
                                      <a:pt x="177" y="85"/>
                                    </a:lnTo>
                                    <a:lnTo>
                                      <a:pt x="187" y="91"/>
                                    </a:lnTo>
                                    <a:lnTo>
                                      <a:pt x="193" y="101"/>
                                    </a:lnTo>
                                    <a:lnTo>
                                      <a:pt x="188" y="126"/>
                                    </a:lnTo>
                                    <a:lnTo>
                                      <a:pt x="187" y="146"/>
                                    </a:lnTo>
                                    <a:lnTo>
                                      <a:pt x="191" y="169"/>
                                    </a:lnTo>
                                    <a:lnTo>
                                      <a:pt x="198" y="192"/>
                                    </a:lnTo>
                                    <a:lnTo>
                                      <a:pt x="211" y="216"/>
                                    </a:lnTo>
                                    <a:lnTo>
                                      <a:pt x="195" y="224"/>
                                    </a:lnTo>
                                    <a:lnTo>
                                      <a:pt x="184" y="239"/>
                                    </a:lnTo>
                                    <a:lnTo>
                                      <a:pt x="178" y="254"/>
                                    </a:lnTo>
                                    <a:lnTo>
                                      <a:pt x="175" y="271"/>
                                    </a:lnTo>
                                    <a:lnTo>
                                      <a:pt x="178" y="291"/>
                                    </a:lnTo>
                                    <a:lnTo>
                                      <a:pt x="187" y="309"/>
                                    </a:lnTo>
                                    <a:lnTo>
                                      <a:pt x="171" y="299"/>
                                    </a:lnTo>
                                    <a:lnTo>
                                      <a:pt x="160" y="295"/>
                                    </a:lnTo>
                                    <a:lnTo>
                                      <a:pt x="148" y="276"/>
                                    </a:lnTo>
                                    <a:lnTo>
                                      <a:pt x="140" y="253"/>
                                    </a:lnTo>
                                    <a:lnTo>
                                      <a:pt x="136" y="225"/>
                                    </a:lnTo>
                                    <a:lnTo>
                                      <a:pt x="139" y="201"/>
                                    </a:lnTo>
                                    <a:lnTo>
                                      <a:pt x="132" y="188"/>
                                    </a:lnTo>
                                    <a:lnTo>
                                      <a:pt x="139" y="176"/>
                                    </a:lnTo>
                                    <a:lnTo>
                                      <a:pt x="141" y="160"/>
                                    </a:lnTo>
                                    <a:lnTo>
                                      <a:pt x="129" y="145"/>
                                    </a:lnTo>
                                    <a:lnTo>
                                      <a:pt x="111" y="129"/>
                                    </a:lnTo>
                                    <a:lnTo>
                                      <a:pt x="93" y="108"/>
                                    </a:lnTo>
                                    <a:lnTo>
                                      <a:pt x="79" y="91"/>
                                    </a:lnTo>
                                    <a:lnTo>
                                      <a:pt x="68" y="80"/>
                                    </a:lnTo>
                                    <a:lnTo>
                                      <a:pt x="56" y="76"/>
                                    </a:lnTo>
                                    <a:lnTo>
                                      <a:pt x="48" y="78"/>
                                    </a:lnTo>
                                    <a:lnTo>
                                      <a:pt x="46" y="87"/>
                                    </a:lnTo>
                                    <a:lnTo>
                                      <a:pt x="52" y="98"/>
                                    </a:lnTo>
                                    <a:lnTo>
                                      <a:pt x="64" y="107"/>
                                    </a:lnTo>
                                    <a:lnTo>
                                      <a:pt x="80" y="120"/>
                                    </a:lnTo>
                                    <a:lnTo>
                                      <a:pt x="98" y="140"/>
                                    </a:lnTo>
                                    <a:lnTo>
                                      <a:pt x="108" y="160"/>
                                    </a:lnTo>
                                    <a:lnTo>
                                      <a:pt x="113" y="178"/>
                                    </a:lnTo>
                                    <a:lnTo>
                                      <a:pt x="114" y="202"/>
                                    </a:lnTo>
                                    <a:lnTo>
                                      <a:pt x="111" y="226"/>
                                    </a:lnTo>
                                    <a:lnTo>
                                      <a:pt x="123" y="253"/>
                                    </a:lnTo>
                                    <a:lnTo>
                                      <a:pt x="132" y="278"/>
                                    </a:lnTo>
                                    <a:lnTo>
                                      <a:pt x="139" y="303"/>
                                    </a:lnTo>
                                    <a:lnTo>
                                      <a:pt x="144" y="332"/>
                                    </a:lnTo>
                                    <a:lnTo>
                                      <a:pt x="149" y="352"/>
                                    </a:lnTo>
                                    <a:lnTo>
                                      <a:pt x="153" y="378"/>
                                    </a:lnTo>
                                    <a:lnTo>
                                      <a:pt x="147" y="396"/>
                                    </a:lnTo>
                                    <a:lnTo>
                                      <a:pt x="129" y="401"/>
                                    </a:lnTo>
                                    <a:lnTo>
                                      <a:pt x="134" y="381"/>
                                    </a:lnTo>
                                    <a:lnTo>
                                      <a:pt x="132" y="361"/>
                                    </a:lnTo>
                                    <a:lnTo>
                                      <a:pt x="124" y="342"/>
                                    </a:lnTo>
                                    <a:lnTo>
                                      <a:pt x="113" y="324"/>
                                    </a:lnTo>
                                    <a:lnTo>
                                      <a:pt x="98" y="303"/>
                                    </a:lnTo>
                                    <a:lnTo>
                                      <a:pt x="85" y="288"/>
                                    </a:lnTo>
                                    <a:lnTo>
                                      <a:pt x="72" y="278"/>
                                    </a:lnTo>
                                    <a:lnTo>
                                      <a:pt x="59" y="275"/>
                                    </a:lnTo>
                                    <a:lnTo>
                                      <a:pt x="47" y="276"/>
                                    </a:lnTo>
                                    <a:lnTo>
                                      <a:pt x="39" y="282"/>
                                    </a:lnTo>
                                    <a:lnTo>
                                      <a:pt x="36" y="299"/>
                                    </a:lnTo>
                                    <a:lnTo>
                                      <a:pt x="34" y="314"/>
                                    </a:lnTo>
                                    <a:lnTo>
                                      <a:pt x="38" y="33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414" name="Freeform 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8" y="1697"/>
                                <a:ext cx="37" cy="11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8" y="0"/>
                                  </a:cxn>
                                  <a:cxn ang="0">
                                    <a:pos x="26" y="29"/>
                                  </a:cxn>
                                  <a:cxn ang="0">
                                    <a:pos x="28" y="60"/>
                                  </a:cxn>
                                  <a:cxn ang="0">
                                    <a:pos x="66" y="102"/>
                                  </a:cxn>
                                  <a:cxn ang="0">
                                    <a:pos x="73" y="153"/>
                                  </a:cxn>
                                  <a:cxn ang="0">
                                    <a:pos x="51" y="199"/>
                                  </a:cxn>
                                  <a:cxn ang="0">
                                    <a:pos x="18" y="222"/>
                                  </a:cxn>
                                  <a:cxn ang="0">
                                    <a:pos x="25" y="197"/>
                                  </a:cxn>
                                  <a:cxn ang="0">
                                    <a:pos x="32" y="179"/>
                                  </a:cxn>
                                  <a:cxn ang="0">
                                    <a:pos x="40" y="167"/>
                                  </a:cxn>
                                  <a:cxn ang="0">
                                    <a:pos x="31" y="153"/>
                                  </a:cxn>
                                  <a:cxn ang="0">
                                    <a:pos x="19" y="134"/>
                                  </a:cxn>
                                  <a:cxn ang="0">
                                    <a:pos x="15" y="119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20" y="53"/>
                                  </a:cxn>
                                  <a:cxn ang="0">
                                    <a:pos x="11" y="30"/>
                                  </a:cxn>
                                  <a:cxn ang="0">
                                    <a:pos x="0" y="13"/>
                                  </a:cxn>
                                  <a:cxn ang="0">
                                    <a:pos x="28" y="0"/>
                                  </a:cxn>
                                </a:cxnLst>
                                <a:rect l="0" t="0" r="r" b="b"/>
                                <a:pathLst>
                                  <a:path w="73" h="222">
                                    <a:moveTo>
                                      <a:pt x="28" y="0"/>
                                    </a:moveTo>
                                    <a:lnTo>
                                      <a:pt x="26" y="29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66" y="102"/>
                                    </a:lnTo>
                                    <a:lnTo>
                                      <a:pt x="73" y="153"/>
                                    </a:lnTo>
                                    <a:lnTo>
                                      <a:pt x="51" y="199"/>
                                    </a:lnTo>
                                    <a:lnTo>
                                      <a:pt x="18" y="222"/>
                                    </a:lnTo>
                                    <a:lnTo>
                                      <a:pt x="25" y="197"/>
                                    </a:lnTo>
                                    <a:lnTo>
                                      <a:pt x="32" y="179"/>
                                    </a:lnTo>
                                    <a:lnTo>
                                      <a:pt x="40" y="167"/>
                                    </a:lnTo>
                                    <a:lnTo>
                                      <a:pt x="31" y="153"/>
                                    </a:lnTo>
                                    <a:lnTo>
                                      <a:pt x="19" y="134"/>
                                    </a:lnTo>
                                    <a:lnTo>
                                      <a:pt x="15" y="119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20" y="53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28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415" name="Freeform 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58" y="1796"/>
                                <a:ext cx="181" cy="7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86"/>
                                  </a:cxn>
                                  <a:cxn ang="0">
                                    <a:pos x="26" y="80"/>
                                  </a:cxn>
                                  <a:cxn ang="0">
                                    <a:pos x="56" y="82"/>
                                  </a:cxn>
                                  <a:cxn ang="0">
                                    <a:pos x="85" y="85"/>
                                  </a:cxn>
                                  <a:cxn ang="0">
                                    <a:pos x="129" y="94"/>
                                  </a:cxn>
                                  <a:cxn ang="0">
                                    <a:pos x="153" y="94"/>
                                  </a:cxn>
                                  <a:cxn ang="0">
                                    <a:pos x="160" y="86"/>
                                  </a:cxn>
                                  <a:cxn ang="0">
                                    <a:pos x="177" y="75"/>
                                  </a:cxn>
                                  <a:cxn ang="0">
                                    <a:pos x="199" y="69"/>
                                  </a:cxn>
                                  <a:cxn ang="0">
                                    <a:pos x="222" y="67"/>
                                  </a:cxn>
                                  <a:cxn ang="0">
                                    <a:pos x="241" y="66"/>
                                  </a:cxn>
                                  <a:cxn ang="0">
                                    <a:pos x="255" y="55"/>
                                  </a:cxn>
                                  <a:cxn ang="0">
                                    <a:pos x="269" y="43"/>
                                  </a:cxn>
                                  <a:cxn ang="0">
                                    <a:pos x="286" y="32"/>
                                  </a:cxn>
                                  <a:cxn ang="0">
                                    <a:pos x="302" y="26"/>
                                  </a:cxn>
                                  <a:cxn ang="0">
                                    <a:pos x="315" y="20"/>
                                  </a:cxn>
                                  <a:cxn ang="0">
                                    <a:pos x="333" y="9"/>
                                  </a:cxn>
                                  <a:cxn ang="0">
                                    <a:pos x="362" y="0"/>
                                  </a:cxn>
                                  <a:cxn ang="0">
                                    <a:pos x="283" y="107"/>
                                  </a:cxn>
                                  <a:cxn ang="0">
                                    <a:pos x="136" y="149"/>
                                  </a:cxn>
                                  <a:cxn ang="0">
                                    <a:pos x="29" y="148"/>
                                  </a:cxn>
                                  <a:cxn ang="0">
                                    <a:pos x="0" y="86"/>
                                  </a:cxn>
                                </a:cxnLst>
                                <a:rect l="0" t="0" r="r" b="b"/>
                                <a:pathLst>
                                  <a:path w="362" h="149">
                                    <a:moveTo>
                                      <a:pt x="0" y="86"/>
                                    </a:moveTo>
                                    <a:lnTo>
                                      <a:pt x="26" y="80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85" y="85"/>
                                    </a:lnTo>
                                    <a:lnTo>
                                      <a:pt x="129" y="94"/>
                                    </a:lnTo>
                                    <a:lnTo>
                                      <a:pt x="153" y="94"/>
                                    </a:lnTo>
                                    <a:lnTo>
                                      <a:pt x="160" y="86"/>
                                    </a:lnTo>
                                    <a:lnTo>
                                      <a:pt x="177" y="75"/>
                                    </a:lnTo>
                                    <a:lnTo>
                                      <a:pt x="199" y="69"/>
                                    </a:lnTo>
                                    <a:lnTo>
                                      <a:pt x="222" y="67"/>
                                    </a:lnTo>
                                    <a:lnTo>
                                      <a:pt x="241" y="66"/>
                                    </a:lnTo>
                                    <a:lnTo>
                                      <a:pt x="255" y="55"/>
                                    </a:lnTo>
                                    <a:lnTo>
                                      <a:pt x="269" y="43"/>
                                    </a:lnTo>
                                    <a:lnTo>
                                      <a:pt x="286" y="32"/>
                                    </a:lnTo>
                                    <a:lnTo>
                                      <a:pt x="302" y="26"/>
                                    </a:lnTo>
                                    <a:lnTo>
                                      <a:pt x="315" y="20"/>
                                    </a:lnTo>
                                    <a:lnTo>
                                      <a:pt x="333" y="9"/>
                                    </a:lnTo>
                                    <a:lnTo>
                                      <a:pt x="362" y="0"/>
                                    </a:lnTo>
                                    <a:lnTo>
                                      <a:pt x="283" y="107"/>
                                    </a:lnTo>
                                    <a:lnTo>
                                      <a:pt x="136" y="149"/>
                                    </a:lnTo>
                                    <a:lnTo>
                                      <a:pt x="29" y="148"/>
                                    </a:lnTo>
                                    <a:lnTo>
                                      <a:pt x="0" y="8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416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1612"/>
                                <a:ext cx="157" cy="9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" y="0"/>
                                  </a:cxn>
                                  <a:cxn ang="0">
                                    <a:pos x="5" y="23"/>
                                  </a:cxn>
                                  <a:cxn ang="0">
                                    <a:pos x="9" y="46"/>
                                  </a:cxn>
                                  <a:cxn ang="0">
                                    <a:pos x="15" y="66"/>
                                  </a:cxn>
                                  <a:cxn ang="0">
                                    <a:pos x="27" y="82"/>
                                  </a:cxn>
                                  <a:cxn ang="0">
                                    <a:pos x="42" y="92"/>
                                  </a:cxn>
                                  <a:cxn ang="0">
                                    <a:pos x="68" y="107"/>
                                  </a:cxn>
                                  <a:cxn ang="0">
                                    <a:pos x="94" y="120"/>
                                  </a:cxn>
                                  <a:cxn ang="0">
                                    <a:pos x="120" y="129"/>
                                  </a:cxn>
                                  <a:cxn ang="0">
                                    <a:pos x="152" y="139"/>
                                  </a:cxn>
                                  <a:cxn ang="0">
                                    <a:pos x="182" y="154"/>
                                  </a:cxn>
                                  <a:cxn ang="0">
                                    <a:pos x="210" y="168"/>
                                  </a:cxn>
                                  <a:cxn ang="0">
                                    <a:pos x="239" y="174"/>
                                  </a:cxn>
                                  <a:cxn ang="0">
                                    <a:pos x="266" y="176"/>
                                  </a:cxn>
                                  <a:cxn ang="0">
                                    <a:pos x="291" y="174"/>
                                  </a:cxn>
                                  <a:cxn ang="0">
                                    <a:pos x="315" y="170"/>
                                  </a:cxn>
                                  <a:cxn ang="0">
                                    <a:pos x="292" y="178"/>
                                  </a:cxn>
                                  <a:cxn ang="0">
                                    <a:pos x="262" y="184"/>
                                  </a:cxn>
                                  <a:cxn ang="0">
                                    <a:pos x="233" y="185"/>
                                  </a:cxn>
                                  <a:cxn ang="0">
                                    <a:pos x="207" y="182"/>
                                  </a:cxn>
                                  <a:cxn ang="0">
                                    <a:pos x="187" y="175"/>
                                  </a:cxn>
                                  <a:cxn ang="0">
                                    <a:pos x="167" y="162"/>
                                  </a:cxn>
                                  <a:cxn ang="0">
                                    <a:pos x="153" y="154"/>
                                  </a:cxn>
                                  <a:cxn ang="0">
                                    <a:pos x="135" y="149"/>
                                  </a:cxn>
                                  <a:cxn ang="0">
                                    <a:pos x="113" y="141"/>
                                  </a:cxn>
                                  <a:cxn ang="0">
                                    <a:pos x="96" y="135"/>
                                  </a:cxn>
                                  <a:cxn ang="0">
                                    <a:pos x="78" y="127"/>
                                  </a:cxn>
                                  <a:cxn ang="0">
                                    <a:pos x="56" y="114"/>
                                  </a:cxn>
                                  <a:cxn ang="0">
                                    <a:pos x="40" y="103"/>
                                  </a:cxn>
                                  <a:cxn ang="0">
                                    <a:pos x="28" y="93"/>
                                  </a:cxn>
                                  <a:cxn ang="0">
                                    <a:pos x="15" y="83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4" y="45"/>
                                  </a:cxn>
                                  <a:cxn ang="0">
                                    <a:pos x="0" y="22"/>
                                  </a:cxn>
                                  <a:cxn ang="0">
                                    <a:pos x="1" y="0"/>
                                  </a:cxn>
                                </a:cxnLst>
                                <a:rect l="0" t="0" r="r" b="b"/>
                                <a:pathLst>
                                  <a:path w="315" h="185">
                                    <a:moveTo>
                                      <a:pt x="1" y="0"/>
                                    </a:moveTo>
                                    <a:lnTo>
                                      <a:pt x="5" y="23"/>
                                    </a:lnTo>
                                    <a:lnTo>
                                      <a:pt x="9" y="4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27" y="82"/>
                                    </a:lnTo>
                                    <a:lnTo>
                                      <a:pt x="42" y="92"/>
                                    </a:lnTo>
                                    <a:lnTo>
                                      <a:pt x="68" y="107"/>
                                    </a:lnTo>
                                    <a:lnTo>
                                      <a:pt x="94" y="120"/>
                                    </a:lnTo>
                                    <a:lnTo>
                                      <a:pt x="120" y="129"/>
                                    </a:lnTo>
                                    <a:lnTo>
                                      <a:pt x="152" y="139"/>
                                    </a:lnTo>
                                    <a:lnTo>
                                      <a:pt x="182" y="154"/>
                                    </a:lnTo>
                                    <a:lnTo>
                                      <a:pt x="210" y="168"/>
                                    </a:lnTo>
                                    <a:lnTo>
                                      <a:pt x="239" y="174"/>
                                    </a:lnTo>
                                    <a:lnTo>
                                      <a:pt x="266" y="176"/>
                                    </a:lnTo>
                                    <a:lnTo>
                                      <a:pt x="291" y="174"/>
                                    </a:lnTo>
                                    <a:lnTo>
                                      <a:pt x="315" y="170"/>
                                    </a:lnTo>
                                    <a:lnTo>
                                      <a:pt x="292" y="178"/>
                                    </a:lnTo>
                                    <a:lnTo>
                                      <a:pt x="262" y="184"/>
                                    </a:lnTo>
                                    <a:lnTo>
                                      <a:pt x="233" y="185"/>
                                    </a:lnTo>
                                    <a:lnTo>
                                      <a:pt x="207" y="182"/>
                                    </a:lnTo>
                                    <a:lnTo>
                                      <a:pt x="187" y="175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53" y="154"/>
                                    </a:lnTo>
                                    <a:lnTo>
                                      <a:pt x="135" y="149"/>
                                    </a:lnTo>
                                    <a:lnTo>
                                      <a:pt x="113" y="141"/>
                                    </a:lnTo>
                                    <a:lnTo>
                                      <a:pt x="96" y="135"/>
                                    </a:lnTo>
                                    <a:lnTo>
                                      <a:pt x="78" y="127"/>
                                    </a:lnTo>
                                    <a:lnTo>
                                      <a:pt x="56" y="114"/>
                                    </a:lnTo>
                                    <a:lnTo>
                                      <a:pt x="40" y="103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4" y="45"/>
                                    </a:lnTo>
                                    <a:lnTo>
                                      <a:pt x="0" y="22"/>
                                    </a:lnTo>
                                    <a:lnTo>
                                      <a:pt x="1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6417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27" y="1516"/>
                          <a:ext cx="154" cy="140"/>
                          <a:chOff x="4727" y="1516"/>
                          <a:chExt cx="154" cy="140"/>
                        </a:xfrm>
                      </p:grpSpPr>
                      <p:grpSp>
                        <p:nvGrpSpPr>
                          <p:cNvPr id="16418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27" y="1516"/>
                            <a:ext cx="154" cy="42"/>
                            <a:chOff x="4727" y="1516"/>
                            <a:chExt cx="154" cy="42"/>
                          </a:xfrm>
                        </p:grpSpPr>
                        <p:grpSp>
                          <p:nvGrpSpPr>
                            <p:cNvPr id="16419" name="Group 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727" y="1516"/>
                              <a:ext cx="70" cy="38"/>
                              <a:chOff x="4727" y="1516"/>
                              <a:chExt cx="70" cy="38"/>
                            </a:xfrm>
                          </p:grpSpPr>
                          <p:sp>
                            <p:nvSpPr>
                              <p:cNvPr id="16420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33" y="1516"/>
                                <a:ext cx="64" cy="1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23"/>
                                  </a:cxn>
                                  <a:cxn ang="0">
                                    <a:pos x="20" y="9"/>
                                  </a:cxn>
                                  <a:cxn ang="0">
                                    <a:pos x="36" y="2"/>
                                  </a:cxn>
                                  <a:cxn ang="0">
                                    <a:pos x="54" y="0"/>
                                  </a:cxn>
                                  <a:cxn ang="0">
                                    <a:pos x="68" y="2"/>
                                  </a:cxn>
                                  <a:cxn ang="0">
                                    <a:pos x="91" y="7"/>
                                  </a:cxn>
                                  <a:cxn ang="0">
                                    <a:pos x="111" y="9"/>
                                  </a:cxn>
                                  <a:cxn ang="0">
                                    <a:pos x="121" y="16"/>
                                  </a:cxn>
                                  <a:cxn ang="0">
                                    <a:pos x="128" y="30"/>
                                  </a:cxn>
                                  <a:cxn ang="0">
                                    <a:pos x="117" y="32"/>
                                  </a:cxn>
                                  <a:cxn ang="0">
                                    <a:pos x="103" y="27"/>
                                  </a:cxn>
                                  <a:cxn ang="0">
                                    <a:pos x="93" y="30"/>
                                  </a:cxn>
                                  <a:cxn ang="0">
                                    <a:pos x="82" y="24"/>
                                  </a:cxn>
                                  <a:cxn ang="0">
                                    <a:pos x="70" y="18"/>
                                  </a:cxn>
                                  <a:cxn ang="0">
                                    <a:pos x="52" y="16"/>
                                  </a:cxn>
                                  <a:cxn ang="0">
                                    <a:pos x="35" y="17"/>
                                  </a:cxn>
                                  <a:cxn ang="0">
                                    <a:pos x="16" y="22"/>
                                  </a:cxn>
                                  <a:cxn ang="0">
                                    <a:pos x="0" y="23"/>
                                  </a:cxn>
                                </a:cxnLst>
                                <a:rect l="0" t="0" r="r" b="b"/>
                                <a:pathLst>
                                  <a:path w="128" h="32">
                                    <a:moveTo>
                                      <a:pt x="0" y="23"/>
                                    </a:moveTo>
                                    <a:lnTo>
                                      <a:pt x="20" y="9"/>
                                    </a:lnTo>
                                    <a:lnTo>
                                      <a:pt x="36" y="2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68" y="2"/>
                                    </a:lnTo>
                                    <a:lnTo>
                                      <a:pt x="91" y="7"/>
                                    </a:lnTo>
                                    <a:lnTo>
                                      <a:pt x="111" y="9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17" y="32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93" y="30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70" y="18"/>
                                    </a:lnTo>
                                    <a:lnTo>
                                      <a:pt x="52" y="16"/>
                                    </a:lnTo>
                                    <a:lnTo>
                                      <a:pt x="35" y="17"/>
                                    </a:lnTo>
                                    <a:lnTo>
                                      <a:pt x="16" y="22"/>
                                    </a:lnTo>
                                    <a:lnTo>
                                      <a:pt x="0" y="2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7F3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6421" name="Group 3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727" y="1528"/>
                                <a:ext cx="65" cy="26"/>
                                <a:chOff x="4727" y="1528"/>
                                <a:chExt cx="65" cy="26"/>
                              </a:xfrm>
                            </p:grpSpPr>
                            <p:sp>
                              <p:nvSpPr>
                                <p:cNvPr id="16422" name="Freeform 3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27" y="1528"/>
                                  <a:ext cx="65" cy="26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28" y="41"/>
                                    </a:cxn>
                                    <a:cxn ang="0">
                                      <a:pos x="119" y="27"/>
                                    </a:cxn>
                                    <a:cxn ang="0">
                                      <a:pos x="104" y="13"/>
                                    </a:cxn>
                                    <a:cxn ang="0">
                                      <a:pos x="85" y="3"/>
                                    </a:cxn>
                                    <a:cxn ang="0">
                                      <a:pos x="69" y="0"/>
                                    </a:cxn>
                                    <a:cxn ang="0">
                                      <a:pos x="53" y="1"/>
                                    </a:cxn>
                                    <a:cxn ang="0">
                                      <a:pos x="38" y="7"/>
                                    </a:cxn>
                                    <a:cxn ang="0">
                                      <a:pos x="22" y="17"/>
                                    </a:cxn>
                                    <a:cxn ang="0">
                                      <a:pos x="0" y="32"/>
                                    </a:cxn>
                                    <a:cxn ang="0">
                                      <a:pos x="19" y="41"/>
                                    </a:cxn>
                                    <a:cxn ang="0">
                                      <a:pos x="39" y="48"/>
                                    </a:cxn>
                                    <a:cxn ang="0">
                                      <a:pos x="57" y="51"/>
                                    </a:cxn>
                                    <a:cxn ang="0">
                                      <a:pos x="77" y="48"/>
                                    </a:cxn>
                                    <a:cxn ang="0">
                                      <a:pos x="99" y="44"/>
                                    </a:cxn>
                                    <a:cxn ang="0">
                                      <a:pos x="128" y="41"/>
                                    </a:cxn>
                                  </a:cxnLst>
                                  <a:rect l="0" t="0" r="r" b="b"/>
                                  <a:pathLst>
                                    <a:path w="128" h="51">
                                      <a:moveTo>
                                        <a:pt x="128" y="41"/>
                                      </a:moveTo>
                                      <a:lnTo>
                                        <a:pt x="119" y="27"/>
                                      </a:lnTo>
                                      <a:lnTo>
                                        <a:pt x="104" y="13"/>
                                      </a:lnTo>
                                      <a:lnTo>
                                        <a:pt x="85" y="3"/>
                                      </a:lnTo>
                                      <a:lnTo>
                                        <a:pt x="69" y="0"/>
                                      </a:lnTo>
                                      <a:lnTo>
                                        <a:pt x="53" y="1"/>
                                      </a:lnTo>
                                      <a:lnTo>
                                        <a:pt x="38" y="7"/>
                                      </a:lnTo>
                                      <a:lnTo>
                                        <a:pt x="22" y="17"/>
                                      </a:lnTo>
                                      <a:lnTo>
                                        <a:pt x="0" y="32"/>
                                      </a:lnTo>
                                      <a:lnTo>
                                        <a:pt x="19" y="41"/>
                                      </a:lnTo>
                                      <a:lnTo>
                                        <a:pt x="39" y="48"/>
                                      </a:lnTo>
                                      <a:lnTo>
                                        <a:pt x="57" y="51"/>
                                      </a:lnTo>
                                      <a:lnTo>
                                        <a:pt x="77" y="48"/>
                                      </a:lnTo>
                                      <a:lnTo>
                                        <a:pt x="99" y="44"/>
                                      </a:lnTo>
                                      <a:lnTo>
                                        <a:pt x="128" y="4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423" name="Freeform 3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36" y="1535"/>
                                  <a:ext cx="51" cy="1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02" y="25"/>
                                    </a:cxn>
                                    <a:cxn ang="0">
                                      <a:pos x="91" y="14"/>
                                    </a:cxn>
                                    <a:cxn ang="0">
                                      <a:pos x="74" y="3"/>
                                    </a:cxn>
                                    <a:cxn ang="0">
                                      <a:pos x="49" y="0"/>
                                    </a:cxn>
                                    <a:cxn ang="0">
                                      <a:pos x="25" y="7"/>
                                    </a:cxn>
                                    <a:cxn ang="0">
                                      <a:pos x="0" y="18"/>
                                    </a:cxn>
                                    <a:cxn ang="0">
                                      <a:pos x="18" y="26"/>
                                    </a:cxn>
                                    <a:cxn ang="0">
                                      <a:pos x="35" y="30"/>
                                    </a:cxn>
                                    <a:cxn ang="0">
                                      <a:pos x="55" y="29"/>
                                    </a:cxn>
                                    <a:cxn ang="0">
                                      <a:pos x="82" y="28"/>
                                    </a:cxn>
                                    <a:cxn ang="0">
                                      <a:pos x="102" y="25"/>
                                    </a:cxn>
                                  </a:cxnLst>
                                  <a:rect l="0" t="0" r="r" b="b"/>
                                  <a:pathLst>
                                    <a:path w="102" h="30">
                                      <a:moveTo>
                                        <a:pt x="102" y="25"/>
                                      </a:moveTo>
                                      <a:lnTo>
                                        <a:pt x="91" y="14"/>
                                      </a:lnTo>
                                      <a:lnTo>
                                        <a:pt x="74" y="3"/>
                                      </a:lnTo>
                                      <a:lnTo>
                                        <a:pt x="49" y="0"/>
                                      </a:lnTo>
                                      <a:lnTo>
                                        <a:pt x="25" y="7"/>
                                      </a:lnTo>
                                      <a:lnTo>
                                        <a:pt x="0" y="18"/>
                                      </a:lnTo>
                                      <a:lnTo>
                                        <a:pt x="18" y="26"/>
                                      </a:lnTo>
                                      <a:lnTo>
                                        <a:pt x="35" y="30"/>
                                      </a:lnTo>
                                      <a:lnTo>
                                        <a:pt x="55" y="29"/>
                                      </a:lnTo>
                                      <a:lnTo>
                                        <a:pt x="82" y="28"/>
                                      </a:lnTo>
                                      <a:lnTo>
                                        <a:pt x="102" y="2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16424" name="Group 4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743" y="1535"/>
                                  <a:ext cx="24" cy="17"/>
                                  <a:chOff x="4743" y="1535"/>
                                  <a:chExt cx="24" cy="17"/>
                                </a:xfrm>
                              </p:grpSpPr>
                              <p:sp>
                                <p:nvSpPr>
                                  <p:cNvPr id="16425" name="Oval 4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3" y="1535"/>
                                    <a:ext cx="24" cy="1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26" name="Oval 4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5" y="1538"/>
                                    <a:ext cx="18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27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7" y="1535"/>
                                    <a:ext cx="17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5F7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28" name="Oval 4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9" y="1536"/>
                                    <a:ext cx="11" cy="1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29" name="Oval 4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58" y="1539"/>
                                    <a:ext cx="3" cy="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6430" name="Freeform 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27" y="1532"/>
                                  <a:ext cx="62" cy="16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26"/>
                                    </a:cxn>
                                    <a:cxn ang="0">
                                      <a:pos x="26" y="20"/>
                                    </a:cxn>
                                    <a:cxn ang="0">
                                      <a:pos x="43" y="13"/>
                                    </a:cxn>
                                    <a:cxn ang="0">
                                      <a:pos x="64" y="7"/>
                                    </a:cxn>
                                    <a:cxn ang="0">
                                      <a:pos x="80" y="8"/>
                                    </a:cxn>
                                    <a:cxn ang="0">
                                      <a:pos x="95" y="12"/>
                                    </a:cxn>
                                    <a:cxn ang="0">
                                      <a:pos x="106" y="20"/>
                                    </a:cxn>
                                    <a:cxn ang="0">
                                      <a:pos x="125" y="32"/>
                                    </a:cxn>
                                    <a:cxn ang="0">
                                      <a:pos x="117" y="23"/>
                                    </a:cxn>
                                    <a:cxn ang="0">
                                      <a:pos x="103" y="11"/>
                                    </a:cxn>
                                    <a:cxn ang="0">
                                      <a:pos x="89" y="3"/>
                                    </a:cxn>
                                    <a:cxn ang="0">
                                      <a:pos x="74" y="0"/>
                                    </a:cxn>
                                    <a:cxn ang="0">
                                      <a:pos x="58" y="2"/>
                                    </a:cxn>
                                    <a:cxn ang="0">
                                      <a:pos x="39" y="9"/>
                                    </a:cxn>
                                    <a:cxn ang="0">
                                      <a:pos x="19" y="17"/>
                                    </a:cxn>
                                    <a:cxn ang="0">
                                      <a:pos x="0" y="26"/>
                                    </a:cxn>
                                  </a:cxnLst>
                                  <a:rect l="0" t="0" r="r" b="b"/>
                                  <a:pathLst>
                                    <a:path w="125" h="32">
                                      <a:moveTo>
                                        <a:pt x="0" y="26"/>
                                      </a:moveTo>
                                      <a:lnTo>
                                        <a:pt x="26" y="20"/>
                                      </a:lnTo>
                                      <a:lnTo>
                                        <a:pt x="43" y="13"/>
                                      </a:lnTo>
                                      <a:lnTo>
                                        <a:pt x="64" y="7"/>
                                      </a:lnTo>
                                      <a:lnTo>
                                        <a:pt x="80" y="8"/>
                                      </a:lnTo>
                                      <a:lnTo>
                                        <a:pt x="95" y="12"/>
                                      </a:lnTo>
                                      <a:lnTo>
                                        <a:pt x="106" y="20"/>
                                      </a:lnTo>
                                      <a:lnTo>
                                        <a:pt x="125" y="32"/>
                                      </a:lnTo>
                                      <a:lnTo>
                                        <a:pt x="117" y="23"/>
                                      </a:lnTo>
                                      <a:lnTo>
                                        <a:pt x="103" y="11"/>
                                      </a:lnTo>
                                      <a:lnTo>
                                        <a:pt x="89" y="3"/>
                                      </a:lnTo>
                                      <a:lnTo>
                                        <a:pt x="74" y="0"/>
                                      </a:lnTo>
                                      <a:lnTo>
                                        <a:pt x="58" y="2"/>
                                      </a:lnTo>
                                      <a:lnTo>
                                        <a:pt x="39" y="9"/>
                                      </a:lnTo>
                                      <a:lnTo>
                                        <a:pt x="19" y="17"/>
                                      </a:lnTo>
                                      <a:lnTo>
                                        <a:pt x="0" y="2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431" name="Freeform 4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32" y="1544"/>
                                  <a:ext cx="57" cy="8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14" y="6"/>
                                    </a:cxn>
                                    <a:cxn ang="0">
                                      <a:pos x="98" y="7"/>
                                    </a:cxn>
                                    <a:cxn ang="0">
                                      <a:pos x="78" y="9"/>
                                    </a:cxn>
                                    <a:cxn ang="0">
                                      <a:pos x="54" y="11"/>
                                    </a:cxn>
                                    <a:cxn ang="0">
                                      <a:pos x="34" y="10"/>
                                    </a:cxn>
                                    <a:cxn ang="0">
                                      <a:pos x="21" y="6"/>
                                    </a:cxn>
                                    <a:cxn ang="0">
                                      <a:pos x="14" y="0"/>
                                    </a:cxn>
                                    <a:cxn ang="0">
                                      <a:pos x="0" y="0"/>
                                    </a:cxn>
                                    <a:cxn ang="0">
                                      <a:pos x="13" y="4"/>
                                    </a:cxn>
                                    <a:cxn ang="0">
                                      <a:pos x="30" y="12"/>
                                    </a:cxn>
                                    <a:cxn ang="0">
                                      <a:pos x="49" y="16"/>
                                    </a:cxn>
                                    <a:cxn ang="0">
                                      <a:pos x="79" y="12"/>
                                    </a:cxn>
                                    <a:cxn ang="0">
                                      <a:pos x="99" y="9"/>
                                    </a:cxn>
                                    <a:cxn ang="0">
                                      <a:pos x="114" y="6"/>
                                    </a:cxn>
                                  </a:cxnLst>
                                  <a:rect l="0" t="0" r="r" b="b"/>
                                  <a:pathLst>
                                    <a:path w="114" h="16">
                                      <a:moveTo>
                                        <a:pt x="114" y="6"/>
                                      </a:moveTo>
                                      <a:lnTo>
                                        <a:pt x="98" y="7"/>
                                      </a:lnTo>
                                      <a:lnTo>
                                        <a:pt x="78" y="9"/>
                                      </a:lnTo>
                                      <a:lnTo>
                                        <a:pt x="54" y="11"/>
                                      </a:lnTo>
                                      <a:lnTo>
                                        <a:pt x="34" y="10"/>
                                      </a:lnTo>
                                      <a:lnTo>
                                        <a:pt x="21" y="6"/>
                                      </a:lnTo>
                                      <a:lnTo>
                                        <a:pt x="1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13" y="4"/>
                                      </a:lnTo>
                                      <a:lnTo>
                                        <a:pt x="30" y="12"/>
                                      </a:lnTo>
                                      <a:lnTo>
                                        <a:pt x="49" y="16"/>
                                      </a:lnTo>
                                      <a:lnTo>
                                        <a:pt x="79" y="12"/>
                                      </a:lnTo>
                                      <a:lnTo>
                                        <a:pt x="99" y="9"/>
                                      </a:lnTo>
                                      <a:lnTo>
                                        <a:pt x="114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432" name="Group 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24" y="1520"/>
                              <a:ext cx="57" cy="38"/>
                              <a:chOff x="4824" y="1520"/>
                              <a:chExt cx="57" cy="38"/>
                            </a:xfrm>
                          </p:grpSpPr>
                          <p:sp>
                            <p:nvSpPr>
                              <p:cNvPr id="16433" name="Freeform 4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26" y="1520"/>
                                <a:ext cx="53" cy="1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28"/>
                                  </a:cxn>
                                  <a:cxn ang="0">
                                    <a:pos x="7" y="18"/>
                                  </a:cxn>
                                  <a:cxn ang="0">
                                    <a:pos x="13" y="9"/>
                                  </a:cxn>
                                  <a:cxn ang="0">
                                    <a:pos x="26" y="2"/>
                                  </a:cxn>
                                  <a:cxn ang="0">
                                    <a:pos x="41" y="3"/>
                                  </a:cxn>
                                  <a:cxn ang="0">
                                    <a:pos x="60" y="0"/>
                                  </a:cxn>
                                  <a:cxn ang="0">
                                    <a:pos x="80" y="1"/>
                                  </a:cxn>
                                  <a:cxn ang="0">
                                    <a:pos x="95" y="8"/>
                                  </a:cxn>
                                  <a:cxn ang="0">
                                    <a:pos x="106" y="18"/>
                                  </a:cxn>
                                  <a:cxn ang="0">
                                    <a:pos x="106" y="28"/>
                                  </a:cxn>
                                  <a:cxn ang="0">
                                    <a:pos x="91" y="20"/>
                                  </a:cxn>
                                  <a:cxn ang="0">
                                    <a:pos x="76" y="17"/>
                                  </a:cxn>
                                  <a:cxn ang="0">
                                    <a:pos x="59" y="15"/>
                                  </a:cxn>
                                  <a:cxn ang="0">
                                    <a:pos x="43" y="17"/>
                                  </a:cxn>
                                  <a:cxn ang="0">
                                    <a:pos x="30" y="22"/>
                                  </a:cxn>
                                  <a:cxn ang="0">
                                    <a:pos x="19" y="28"/>
                                  </a:cxn>
                                  <a:cxn ang="0">
                                    <a:pos x="10" y="26"/>
                                  </a:cxn>
                                  <a:cxn ang="0">
                                    <a:pos x="0" y="28"/>
                                  </a:cxn>
                                </a:cxnLst>
                                <a:rect l="0" t="0" r="r" b="b"/>
                                <a:pathLst>
                                  <a:path w="106" h="28">
                                    <a:moveTo>
                                      <a:pt x="0" y="28"/>
                                    </a:moveTo>
                                    <a:lnTo>
                                      <a:pt x="7" y="18"/>
                                    </a:lnTo>
                                    <a:lnTo>
                                      <a:pt x="13" y="9"/>
                                    </a:lnTo>
                                    <a:lnTo>
                                      <a:pt x="26" y="2"/>
                                    </a:lnTo>
                                    <a:lnTo>
                                      <a:pt x="41" y="3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95" y="8"/>
                                    </a:lnTo>
                                    <a:lnTo>
                                      <a:pt x="106" y="18"/>
                                    </a:lnTo>
                                    <a:lnTo>
                                      <a:pt x="106" y="28"/>
                                    </a:lnTo>
                                    <a:lnTo>
                                      <a:pt x="91" y="20"/>
                                    </a:lnTo>
                                    <a:lnTo>
                                      <a:pt x="76" y="17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19" y="28"/>
                                    </a:lnTo>
                                    <a:lnTo>
                                      <a:pt x="10" y="26"/>
                                    </a:lnTo>
                                    <a:lnTo>
                                      <a:pt x="0" y="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7F3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6434" name="Group 5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824" y="1535"/>
                                <a:ext cx="57" cy="23"/>
                                <a:chOff x="4824" y="1535"/>
                                <a:chExt cx="57" cy="23"/>
                              </a:xfrm>
                            </p:grpSpPr>
                            <p:sp>
                              <p:nvSpPr>
                                <p:cNvPr id="16435" name="Freeform 5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4" y="1535"/>
                                  <a:ext cx="57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6"/>
                                    </a:cxn>
                                    <a:cxn ang="0">
                                      <a:pos x="10" y="23"/>
                                    </a:cxn>
                                    <a:cxn ang="0">
                                      <a:pos x="25" y="11"/>
                                    </a:cxn>
                                    <a:cxn ang="0">
                                      <a:pos x="40" y="2"/>
                                    </a:cxn>
                                    <a:cxn ang="0">
                                      <a:pos x="61" y="0"/>
                                    </a:cxn>
                                    <a:cxn ang="0">
                                      <a:pos x="80" y="5"/>
                                    </a:cxn>
                                    <a:cxn ang="0">
                                      <a:pos x="93" y="13"/>
                                    </a:cxn>
                                    <a:cxn ang="0">
                                      <a:pos x="102" y="23"/>
                                    </a:cxn>
                                    <a:cxn ang="0">
                                      <a:pos x="113" y="33"/>
                                    </a:cxn>
                                    <a:cxn ang="0">
                                      <a:pos x="101" y="36"/>
                                    </a:cxn>
                                    <a:cxn ang="0">
                                      <a:pos x="87" y="41"/>
                                    </a:cxn>
                                    <a:cxn ang="0">
                                      <a:pos x="69" y="46"/>
                                    </a:cxn>
                                    <a:cxn ang="0">
                                      <a:pos x="54" y="46"/>
                                    </a:cxn>
                                    <a:cxn ang="0">
                                      <a:pos x="36" y="43"/>
                                    </a:cxn>
                                    <a:cxn ang="0">
                                      <a:pos x="22" y="40"/>
                                    </a:cxn>
                                    <a:cxn ang="0">
                                      <a:pos x="0" y="36"/>
                                    </a:cxn>
                                  </a:cxnLst>
                                  <a:rect l="0" t="0" r="r" b="b"/>
                                  <a:pathLst>
                                    <a:path w="113" h="46">
                                      <a:moveTo>
                                        <a:pt x="0" y="36"/>
                                      </a:moveTo>
                                      <a:lnTo>
                                        <a:pt x="10" y="23"/>
                                      </a:lnTo>
                                      <a:lnTo>
                                        <a:pt x="25" y="11"/>
                                      </a:lnTo>
                                      <a:lnTo>
                                        <a:pt x="40" y="2"/>
                                      </a:lnTo>
                                      <a:lnTo>
                                        <a:pt x="61" y="0"/>
                                      </a:lnTo>
                                      <a:lnTo>
                                        <a:pt x="80" y="5"/>
                                      </a:lnTo>
                                      <a:lnTo>
                                        <a:pt x="93" y="13"/>
                                      </a:lnTo>
                                      <a:lnTo>
                                        <a:pt x="102" y="23"/>
                                      </a:lnTo>
                                      <a:lnTo>
                                        <a:pt x="113" y="33"/>
                                      </a:lnTo>
                                      <a:lnTo>
                                        <a:pt x="101" y="36"/>
                                      </a:lnTo>
                                      <a:lnTo>
                                        <a:pt x="87" y="41"/>
                                      </a:lnTo>
                                      <a:lnTo>
                                        <a:pt x="69" y="46"/>
                                      </a:lnTo>
                                      <a:lnTo>
                                        <a:pt x="54" y="46"/>
                                      </a:lnTo>
                                      <a:lnTo>
                                        <a:pt x="36" y="43"/>
                                      </a:lnTo>
                                      <a:lnTo>
                                        <a:pt x="22" y="40"/>
                                      </a:lnTo>
                                      <a:lnTo>
                                        <a:pt x="0" y="3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436" name="Freeform 5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30" y="1541"/>
                                  <a:ext cx="44" cy="1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21"/>
                                    </a:cxn>
                                    <a:cxn ang="0">
                                      <a:pos x="18" y="7"/>
                                    </a:cxn>
                                    <a:cxn ang="0">
                                      <a:pos x="38" y="0"/>
                                    </a:cxn>
                                    <a:cxn ang="0">
                                      <a:pos x="57" y="0"/>
                                    </a:cxn>
                                    <a:cxn ang="0">
                                      <a:pos x="75" y="13"/>
                                    </a:cxn>
                                    <a:cxn ang="0">
                                      <a:pos x="89" y="20"/>
                                    </a:cxn>
                                    <a:cxn ang="0">
                                      <a:pos x="63" y="28"/>
                                    </a:cxn>
                                    <a:cxn ang="0">
                                      <a:pos x="51" y="30"/>
                                    </a:cxn>
                                    <a:cxn ang="0">
                                      <a:pos x="30" y="27"/>
                                    </a:cxn>
                                    <a:cxn ang="0">
                                      <a:pos x="11" y="23"/>
                                    </a:cxn>
                                    <a:cxn ang="0">
                                      <a:pos x="0" y="21"/>
                                    </a:cxn>
                                  </a:cxnLst>
                                  <a:rect l="0" t="0" r="r" b="b"/>
                                  <a:pathLst>
                                    <a:path w="89" h="30">
                                      <a:moveTo>
                                        <a:pt x="0" y="21"/>
                                      </a:moveTo>
                                      <a:lnTo>
                                        <a:pt x="18" y="7"/>
                                      </a:lnTo>
                                      <a:lnTo>
                                        <a:pt x="38" y="0"/>
                                      </a:lnTo>
                                      <a:lnTo>
                                        <a:pt x="57" y="0"/>
                                      </a:lnTo>
                                      <a:lnTo>
                                        <a:pt x="75" y="13"/>
                                      </a:lnTo>
                                      <a:lnTo>
                                        <a:pt x="89" y="20"/>
                                      </a:lnTo>
                                      <a:lnTo>
                                        <a:pt x="63" y="28"/>
                                      </a:lnTo>
                                      <a:lnTo>
                                        <a:pt x="51" y="30"/>
                                      </a:lnTo>
                                      <a:lnTo>
                                        <a:pt x="30" y="27"/>
                                      </a:lnTo>
                                      <a:lnTo>
                                        <a:pt x="11" y="23"/>
                                      </a:lnTo>
                                      <a:lnTo>
                                        <a:pt x="0" y="2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16437" name="Group 5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36" y="1540"/>
                                  <a:ext cx="24" cy="17"/>
                                  <a:chOff x="4836" y="1540"/>
                                  <a:chExt cx="24" cy="17"/>
                                </a:xfrm>
                              </p:grpSpPr>
                              <p:sp>
                                <p:nvSpPr>
                                  <p:cNvPr id="16438" name="Oval 5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36" y="1540"/>
                                    <a:ext cx="24" cy="1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39" name="Oval 5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38" y="1543"/>
                                    <a:ext cx="18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40" name="Oval 5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39" y="1540"/>
                                    <a:ext cx="18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5F7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41" name="Oval 5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42" y="1542"/>
                                    <a:ext cx="11" cy="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442" name="Oval 5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51" y="1544"/>
                                    <a:ext cx="3" cy="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6443" name="Freeform 5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7" y="1538"/>
                                  <a:ext cx="52" cy="1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0"/>
                                    </a:cxn>
                                    <a:cxn ang="0">
                                      <a:pos x="11" y="19"/>
                                    </a:cxn>
                                    <a:cxn ang="0">
                                      <a:pos x="23" y="9"/>
                                    </a:cxn>
                                    <a:cxn ang="0">
                                      <a:pos x="32" y="5"/>
                                    </a:cxn>
                                    <a:cxn ang="0">
                                      <a:pos x="47" y="0"/>
                                    </a:cxn>
                                    <a:cxn ang="0">
                                      <a:pos x="61" y="2"/>
                                    </a:cxn>
                                    <a:cxn ang="0">
                                      <a:pos x="71" y="8"/>
                                    </a:cxn>
                                    <a:cxn ang="0">
                                      <a:pos x="82" y="16"/>
                                    </a:cxn>
                                    <a:cxn ang="0">
                                      <a:pos x="93" y="23"/>
                                    </a:cxn>
                                    <a:cxn ang="0">
                                      <a:pos x="103" y="30"/>
                                    </a:cxn>
                                    <a:cxn ang="0">
                                      <a:pos x="87" y="24"/>
                                    </a:cxn>
                                    <a:cxn ang="0">
                                      <a:pos x="77" y="19"/>
                                    </a:cxn>
                                    <a:cxn ang="0">
                                      <a:pos x="64" y="11"/>
                                    </a:cxn>
                                    <a:cxn ang="0">
                                      <a:pos x="55" y="7"/>
                                    </a:cxn>
                                    <a:cxn ang="0">
                                      <a:pos x="41" y="7"/>
                                    </a:cxn>
                                    <a:cxn ang="0">
                                      <a:pos x="28" y="11"/>
                                    </a:cxn>
                                    <a:cxn ang="0">
                                      <a:pos x="16" y="19"/>
                                    </a:cxn>
                                    <a:cxn ang="0">
                                      <a:pos x="0" y="30"/>
                                    </a:cxn>
                                  </a:cxnLst>
                                  <a:rect l="0" t="0" r="r" b="b"/>
                                  <a:pathLst>
                                    <a:path w="103" h="30">
                                      <a:moveTo>
                                        <a:pt x="0" y="30"/>
                                      </a:moveTo>
                                      <a:lnTo>
                                        <a:pt x="11" y="19"/>
                                      </a:lnTo>
                                      <a:lnTo>
                                        <a:pt x="23" y="9"/>
                                      </a:lnTo>
                                      <a:lnTo>
                                        <a:pt x="32" y="5"/>
                                      </a:lnTo>
                                      <a:lnTo>
                                        <a:pt x="47" y="0"/>
                                      </a:lnTo>
                                      <a:lnTo>
                                        <a:pt x="61" y="2"/>
                                      </a:lnTo>
                                      <a:lnTo>
                                        <a:pt x="71" y="8"/>
                                      </a:lnTo>
                                      <a:lnTo>
                                        <a:pt x="82" y="16"/>
                                      </a:lnTo>
                                      <a:lnTo>
                                        <a:pt x="93" y="23"/>
                                      </a:lnTo>
                                      <a:lnTo>
                                        <a:pt x="103" y="30"/>
                                      </a:lnTo>
                                      <a:lnTo>
                                        <a:pt x="87" y="24"/>
                                      </a:lnTo>
                                      <a:lnTo>
                                        <a:pt x="77" y="19"/>
                                      </a:lnTo>
                                      <a:lnTo>
                                        <a:pt x="64" y="11"/>
                                      </a:lnTo>
                                      <a:lnTo>
                                        <a:pt x="55" y="7"/>
                                      </a:lnTo>
                                      <a:lnTo>
                                        <a:pt x="41" y="7"/>
                                      </a:lnTo>
                                      <a:lnTo>
                                        <a:pt x="28" y="11"/>
                                      </a:lnTo>
                                      <a:lnTo>
                                        <a:pt x="16" y="19"/>
                                      </a:lnTo>
                                      <a:lnTo>
                                        <a:pt x="0" y="3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444" name="Freeform 6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8" y="1551"/>
                                  <a:ext cx="46" cy="7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0"/>
                                    </a:cxn>
                                    <a:cxn ang="0">
                                      <a:pos x="15" y="3"/>
                                    </a:cxn>
                                    <a:cxn ang="0">
                                      <a:pos x="31" y="7"/>
                                    </a:cxn>
                                    <a:cxn ang="0">
                                      <a:pos x="48" y="9"/>
                                    </a:cxn>
                                    <a:cxn ang="0">
                                      <a:pos x="62" y="7"/>
                                    </a:cxn>
                                    <a:cxn ang="0">
                                      <a:pos x="76" y="3"/>
                                    </a:cxn>
                                    <a:cxn ang="0">
                                      <a:pos x="93" y="0"/>
                                    </a:cxn>
                                    <a:cxn ang="0">
                                      <a:pos x="84" y="4"/>
                                    </a:cxn>
                                    <a:cxn ang="0">
                                      <a:pos x="70" y="10"/>
                                    </a:cxn>
                                    <a:cxn ang="0">
                                      <a:pos x="52" y="14"/>
                                    </a:cxn>
                                    <a:cxn ang="0">
                                      <a:pos x="34" y="11"/>
                                    </a:cxn>
                                    <a:cxn ang="0">
                                      <a:pos x="19" y="8"/>
                                    </a:cxn>
                                    <a:cxn ang="0">
                                      <a:pos x="8" y="4"/>
                                    </a:cxn>
                                    <a:cxn ang="0">
                                      <a:pos x="0" y="0"/>
                                    </a:cxn>
                                  </a:cxnLst>
                                  <a:rect l="0" t="0" r="r" b="b"/>
                                  <a:pathLst>
                                    <a:path w="93" h="14">
                                      <a:moveTo>
                                        <a:pt x="0" y="0"/>
                                      </a:moveTo>
                                      <a:lnTo>
                                        <a:pt x="15" y="3"/>
                                      </a:lnTo>
                                      <a:lnTo>
                                        <a:pt x="31" y="7"/>
                                      </a:lnTo>
                                      <a:lnTo>
                                        <a:pt x="48" y="9"/>
                                      </a:lnTo>
                                      <a:lnTo>
                                        <a:pt x="62" y="7"/>
                                      </a:lnTo>
                                      <a:lnTo>
                                        <a:pt x="76" y="3"/>
                                      </a:lnTo>
                                      <a:lnTo>
                                        <a:pt x="93" y="0"/>
                                      </a:lnTo>
                                      <a:lnTo>
                                        <a:pt x="84" y="4"/>
                                      </a:lnTo>
                                      <a:lnTo>
                                        <a:pt x="70" y="10"/>
                                      </a:lnTo>
                                      <a:lnTo>
                                        <a:pt x="52" y="14"/>
                                      </a:lnTo>
                                      <a:lnTo>
                                        <a:pt x="34" y="11"/>
                                      </a:lnTo>
                                      <a:lnTo>
                                        <a:pt x="19" y="8"/>
                                      </a:lnTo>
                                      <a:lnTo>
                                        <a:pt x="8" y="4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6445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61" y="1627"/>
                            <a:ext cx="85" cy="29"/>
                            <a:chOff x="4761" y="1627"/>
                            <a:chExt cx="85" cy="29"/>
                          </a:xfrm>
                        </p:grpSpPr>
                        <p:sp>
                          <p:nvSpPr>
                            <p:cNvPr id="16446" name="Freeform 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9" y="1630"/>
                              <a:ext cx="71" cy="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"/>
                                </a:cxn>
                                <a:cxn ang="0">
                                  <a:pos x="7" y="17"/>
                                </a:cxn>
                                <a:cxn ang="0">
                                  <a:pos x="55" y="31"/>
                                </a:cxn>
                                <a:cxn ang="0">
                                  <a:pos x="110" y="35"/>
                                </a:cxn>
                                <a:cxn ang="0">
                                  <a:pos x="141" y="14"/>
                                </a:cxn>
                                <a:cxn ang="0">
                                  <a:pos x="141" y="0"/>
                                </a:cxn>
                                <a:cxn ang="0">
                                  <a:pos x="96" y="4"/>
                                </a:cxn>
                                <a:cxn ang="0">
                                  <a:pos x="0" y="4"/>
                                </a:cxn>
                              </a:cxnLst>
                              <a:rect l="0" t="0" r="r" b="b"/>
                              <a:pathLst>
                                <a:path w="141" h="35">
                                  <a:moveTo>
                                    <a:pt x="0" y="4"/>
                                  </a:moveTo>
                                  <a:lnTo>
                                    <a:pt x="7" y="17"/>
                                  </a:lnTo>
                                  <a:lnTo>
                                    <a:pt x="55" y="31"/>
                                  </a:lnTo>
                                  <a:lnTo>
                                    <a:pt x="110" y="35"/>
                                  </a:lnTo>
                                  <a:lnTo>
                                    <a:pt x="141" y="14"/>
                                  </a:lnTo>
                                  <a:lnTo>
                                    <a:pt x="141" y="0"/>
                                  </a:lnTo>
                                  <a:lnTo>
                                    <a:pt x="96" y="4"/>
                                  </a:lnTo>
                                  <a:lnTo>
                                    <a:pt x="0" y="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47" name="Freeform 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1" y="1627"/>
                              <a:ext cx="84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"/>
                                </a:cxn>
                                <a:cxn ang="0">
                                  <a:pos x="28" y="17"/>
                                </a:cxn>
                                <a:cxn ang="0">
                                  <a:pos x="48" y="20"/>
                                </a:cxn>
                                <a:cxn ang="0">
                                  <a:pos x="66" y="21"/>
                                </a:cxn>
                                <a:cxn ang="0">
                                  <a:pos x="93" y="25"/>
                                </a:cxn>
                                <a:cxn ang="0">
                                  <a:pos x="123" y="21"/>
                                </a:cxn>
                                <a:cxn ang="0">
                                  <a:pos x="142" y="19"/>
                                </a:cxn>
                                <a:cxn ang="0">
                                  <a:pos x="160" y="13"/>
                                </a:cxn>
                                <a:cxn ang="0">
                                  <a:pos x="169" y="4"/>
                                </a:cxn>
                                <a:cxn ang="0">
                                  <a:pos x="147" y="4"/>
                                </a:cxn>
                                <a:cxn ang="0">
                                  <a:pos x="126" y="0"/>
                                </a:cxn>
                                <a:cxn ang="0">
                                  <a:pos x="114" y="2"/>
                                </a:cxn>
                                <a:cxn ang="0">
                                  <a:pos x="93" y="6"/>
                                </a:cxn>
                                <a:cxn ang="0">
                                  <a:pos x="73" y="2"/>
                                </a:cxn>
                                <a:cxn ang="0">
                                  <a:pos x="60" y="3"/>
                                </a:cxn>
                                <a:cxn ang="0">
                                  <a:pos x="43" y="5"/>
                                </a:cxn>
                                <a:cxn ang="0">
                                  <a:pos x="21" y="7"/>
                                </a:cxn>
                                <a:cxn ang="0">
                                  <a:pos x="0" y="6"/>
                                </a:cxn>
                              </a:cxnLst>
                              <a:rect l="0" t="0" r="r" b="b"/>
                              <a:pathLst>
                                <a:path w="169" h="25">
                                  <a:moveTo>
                                    <a:pt x="0" y="6"/>
                                  </a:moveTo>
                                  <a:lnTo>
                                    <a:pt x="28" y="17"/>
                                  </a:lnTo>
                                  <a:lnTo>
                                    <a:pt x="48" y="20"/>
                                  </a:lnTo>
                                  <a:lnTo>
                                    <a:pt x="66" y="21"/>
                                  </a:lnTo>
                                  <a:lnTo>
                                    <a:pt x="93" y="25"/>
                                  </a:lnTo>
                                  <a:lnTo>
                                    <a:pt x="123" y="21"/>
                                  </a:lnTo>
                                  <a:lnTo>
                                    <a:pt x="142" y="19"/>
                                  </a:lnTo>
                                  <a:lnTo>
                                    <a:pt x="160" y="13"/>
                                  </a:lnTo>
                                  <a:lnTo>
                                    <a:pt x="169" y="4"/>
                                  </a:lnTo>
                                  <a:lnTo>
                                    <a:pt x="147" y="4"/>
                                  </a:lnTo>
                                  <a:lnTo>
                                    <a:pt x="126" y="0"/>
                                  </a:lnTo>
                                  <a:lnTo>
                                    <a:pt x="114" y="2"/>
                                  </a:lnTo>
                                  <a:lnTo>
                                    <a:pt x="93" y="6"/>
                                  </a:lnTo>
                                  <a:lnTo>
                                    <a:pt x="73" y="2"/>
                                  </a:lnTo>
                                  <a:lnTo>
                                    <a:pt x="60" y="3"/>
                                  </a:lnTo>
                                  <a:lnTo>
                                    <a:pt x="43" y="5"/>
                                  </a:lnTo>
                                  <a:lnTo>
                                    <a:pt x="21" y="7"/>
                                  </a:lnTo>
                                  <a:lnTo>
                                    <a:pt x="0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5F7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48" name="Freeform 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2" y="1629"/>
                              <a:ext cx="84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3"/>
                                </a:cxn>
                                <a:cxn ang="0">
                                  <a:pos x="23" y="13"/>
                                </a:cxn>
                                <a:cxn ang="0">
                                  <a:pos x="38" y="18"/>
                                </a:cxn>
                                <a:cxn ang="0">
                                  <a:pos x="56" y="24"/>
                                </a:cxn>
                                <a:cxn ang="0">
                                  <a:pos x="79" y="27"/>
                                </a:cxn>
                                <a:cxn ang="0">
                                  <a:pos x="96" y="31"/>
                                </a:cxn>
                                <a:cxn ang="0">
                                  <a:pos x="112" y="26"/>
                                </a:cxn>
                                <a:cxn ang="0">
                                  <a:pos x="126" y="19"/>
                                </a:cxn>
                                <a:cxn ang="0">
                                  <a:pos x="143" y="14"/>
                                </a:cxn>
                                <a:cxn ang="0">
                                  <a:pos x="166" y="0"/>
                                </a:cxn>
                                <a:cxn ang="0">
                                  <a:pos x="160" y="14"/>
                                </a:cxn>
                                <a:cxn ang="0">
                                  <a:pos x="148" y="27"/>
                                </a:cxn>
                                <a:cxn ang="0">
                                  <a:pos x="134" y="39"/>
                                </a:cxn>
                                <a:cxn ang="0">
                                  <a:pos x="118" y="49"/>
                                </a:cxn>
                                <a:cxn ang="0">
                                  <a:pos x="96" y="53"/>
                                </a:cxn>
                                <a:cxn ang="0">
                                  <a:pos x="80" y="52"/>
                                </a:cxn>
                                <a:cxn ang="0">
                                  <a:pos x="63" y="48"/>
                                </a:cxn>
                                <a:cxn ang="0">
                                  <a:pos x="47" y="39"/>
                                </a:cxn>
                                <a:cxn ang="0">
                                  <a:pos x="30" y="27"/>
                                </a:cxn>
                                <a:cxn ang="0">
                                  <a:pos x="16" y="18"/>
                                </a:cxn>
                                <a:cxn ang="0">
                                  <a:pos x="0" y="3"/>
                                </a:cxn>
                              </a:cxnLst>
                              <a:rect l="0" t="0" r="r" b="b"/>
                              <a:pathLst>
                                <a:path w="166" h="53">
                                  <a:moveTo>
                                    <a:pt x="0" y="3"/>
                                  </a:moveTo>
                                  <a:lnTo>
                                    <a:pt x="23" y="13"/>
                                  </a:lnTo>
                                  <a:lnTo>
                                    <a:pt x="38" y="18"/>
                                  </a:lnTo>
                                  <a:lnTo>
                                    <a:pt x="56" y="24"/>
                                  </a:lnTo>
                                  <a:lnTo>
                                    <a:pt x="79" y="27"/>
                                  </a:lnTo>
                                  <a:lnTo>
                                    <a:pt x="96" y="31"/>
                                  </a:lnTo>
                                  <a:lnTo>
                                    <a:pt x="112" y="26"/>
                                  </a:lnTo>
                                  <a:lnTo>
                                    <a:pt x="126" y="19"/>
                                  </a:lnTo>
                                  <a:lnTo>
                                    <a:pt x="143" y="14"/>
                                  </a:lnTo>
                                  <a:lnTo>
                                    <a:pt x="166" y="0"/>
                                  </a:lnTo>
                                  <a:lnTo>
                                    <a:pt x="160" y="14"/>
                                  </a:lnTo>
                                  <a:lnTo>
                                    <a:pt x="148" y="27"/>
                                  </a:lnTo>
                                  <a:lnTo>
                                    <a:pt x="134" y="39"/>
                                  </a:lnTo>
                                  <a:lnTo>
                                    <a:pt x="118" y="49"/>
                                  </a:lnTo>
                                  <a:lnTo>
                                    <a:pt x="96" y="53"/>
                                  </a:lnTo>
                                  <a:lnTo>
                                    <a:pt x="80" y="52"/>
                                  </a:lnTo>
                                  <a:lnTo>
                                    <a:pt x="63" y="48"/>
                                  </a:lnTo>
                                  <a:lnTo>
                                    <a:pt x="47" y="39"/>
                                  </a:lnTo>
                                  <a:lnTo>
                                    <a:pt x="30" y="27"/>
                                  </a:lnTo>
                                  <a:lnTo>
                                    <a:pt x="16" y="18"/>
                                  </a:lnTo>
                                  <a:lnTo>
                                    <a:pt x="0" y="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5F7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49" name="Freeform 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21" y="1630"/>
                              <a:ext cx="24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7" y="0"/>
                                </a:cxn>
                                <a:cxn ang="0">
                                  <a:pos x="38" y="5"/>
                                </a:cxn>
                                <a:cxn ang="0">
                                  <a:pos x="30" y="8"/>
                                </a:cxn>
                                <a:cxn ang="0">
                                  <a:pos x="25" y="12"/>
                                </a:cxn>
                                <a:cxn ang="0">
                                  <a:pos x="22" y="13"/>
                                </a:cxn>
                                <a:cxn ang="0">
                                  <a:pos x="14" y="16"/>
                                </a:cxn>
                                <a:cxn ang="0">
                                  <a:pos x="7" y="20"/>
                                </a:cxn>
                                <a:cxn ang="0">
                                  <a:pos x="0" y="23"/>
                                </a:cxn>
                                <a:cxn ang="0">
                                  <a:pos x="15" y="18"/>
                                </a:cxn>
                                <a:cxn ang="0">
                                  <a:pos x="24" y="15"/>
                                </a:cxn>
                                <a:cxn ang="0">
                                  <a:pos x="37" y="12"/>
                                </a:cxn>
                                <a:cxn ang="0">
                                  <a:pos x="45" y="10"/>
                                </a:cxn>
                                <a:cxn ang="0">
                                  <a:pos x="47" y="0"/>
                                </a:cxn>
                              </a:cxnLst>
                              <a:rect l="0" t="0" r="r" b="b"/>
                              <a:pathLst>
                                <a:path w="47" h="23">
                                  <a:moveTo>
                                    <a:pt x="47" y="0"/>
                                  </a:moveTo>
                                  <a:lnTo>
                                    <a:pt x="38" y="5"/>
                                  </a:lnTo>
                                  <a:lnTo>
                                    <a:pt x="30" y="8"/>
                                  </a:lnTo>
                                  <a:lnTo>
                                    <a:pt x="25" y="12"/>
                                  </a:lnTo>
                                  <a:lnTo>
                                    <a:pt x="22" y="13"/>
                                  </a:lnTo>
                                  <a:lnTo>
                                    <a:pt x="14" y="16"/>
                                  </a:lnTo>
                                  <a:lnTo>
                                    <a:pt x="7" y="20"/>
                                  </a:lnTo>
                                  <a:lnTo>
                                    <a:pt x="0" y="23"/>
                                  </a:lnTo>
                                  <a:lnTo>
                                    <a:pt x="15" y="18"/>
                                  </a:lnTo>
                                  <a:lnTo>
                                    <a:pt x="24" y="15"/>
                                  </a:lnTo>
                                  <a:lnTo>
                                    <a:pt x="37" y="12"/>
                                  </a:lnTo>
                                  <a:lnTo>
                                    <a:pt x="45" y="10"/>
                                  </a:lnTo>
                                  <a:lnTo>
                                    <a:pt x="4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DF3F5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50" name="Freeform 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2" y="1631"/>
                              <a:ext cx="24" cy="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1" y="4"/>
                                </a:cxn>
                                <a:cxn ang="0">
                                  <a:pos x="21" y="7"/>
                                </a:cxn>
                                <a:cxn ang="0">
                                  <a:pos x="29" y="12"/>
                                </a:cxn>
                                <a:cxn ang="0">
                                  <a:pos x="37" y="15"/>
                                </a:cxn>
                                <a:cxn ang="0">
                                  <a:pos x="47" y="19"/>
                                </a:cxn>
                                <a:cxn ang="0">
                                  <a:pos x="30" y="16"/>
                                </a:cxn>
                                <a:cxn ang="0">
                                  <a:pos x="24" y="15"/>
                                </a:cxn>
                                <a:cxn ang="0">
                                  <a:pos x="17" y="15"/>
                                </a:cxn>
                                <a:cxn ang="0">
                                  <a:pos x="10" y="11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47" h="19">
                                  <a:moveTo>
                                    <a:pt x="0" y="0"/>
                                  </a:moveTo>
                                  <a:lnTo>
                                    <a:pt x="11" y="4"/>
                                  </a:lnTo>
                                  <a:lnTo>
                                    <a:pt x="21" y="7"/>
                                  </a:lnTo>
                                  <a:lnTo>
                                    <a:pt x="29" y="12"/>
                                  </a:lnTo>
                                  <a:lnTo>
                                    <a:pt x="37" y="15"/>
                                  </a:lnTo>
                                  <a:lnTo>
                                    <a:pt x="47" y="19"/>
                                  </a:lnTo>
                                  <a:lnTo>
                                    <a:pt x="30" y="16"/>
                                  </a:lnTo>
                                  <a:lnTo>
                                    <a:pt x="24" y="15"/>
                                  </a:lnTo>
                                  <a:lnTo>
                                    <a:pt x="17" y="15"/>
                                  </a:lnTo>
                                  <a:lnTo>
                                    <a:pt x="10" y="11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DF3F5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51" name="Freeform 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2" y="1631"/>
                              <a:ext cx="55" cy="2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23" y="17"/>
                                </a:cxn>
                                <a:cxn ang="0">
                                  <a:pos x="36" y="22"/>
                                </a:cxn>
                                <a:cxn ang="0">
                                  <a:pos x="50" y="28"/>
                                </a:cxn>
                                <a:cxn ang="0">
                                  <a:pos x="70" y="33"/>
                                </a:cxn>
                                <a:cxn ang="0">
                                  <a:pos x="81" y="38"/>
                                </a:cxn>
                                <a:cxn ang="0">
                                  <a:pos x="93" y="44"/>
                                </a:cxn>
                                <a:cxn ang="0">
                                  <a:pos x="110" y="46"/>
                                </a:cxn>
                                <a:cxn ang="0">
                                  <a:pos x="96" y="50"/>
                                </a:cxn>
                                <a:cxn ang="0">
                                  <a:pos x="80" y="49"/>
                                </a:cxn>
                                <a:cxn ang="0">
                                  <a:pos x="63" y="45"/>
                                </a:cxn>
                                <a:cxn ang="0">
                                  <a:pos x="47" y="36"/>
                                </a:cxn>
                                <a:cxn ang="0">
                                  <a:pos x="30" y="25"/>
                                </a:cxn>
                                <a:cxn ang="0">
                                  <a:pos x="16" y="14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10" h="50">
                                  <a:moveTo>
                                    <a:pt x="0" y="0"/>
                                  </a:moveTo>
                                  <a:lnTo>
                                    <a:pt x="23" y="17"/>
                                  </a:lnTo>
                                  <a:lnTo>
                                    <a:pt x="36" y="22"/>
                                  </a:lnTo>
                                  <a:lnTo>
                                    <a:pt x="50" y="28"/>
                                  </a:lnTo>
                                  <a:lnTo>
                                    <a:pt x="70" y="33"/>
                                  </a:lnTo>
                                  <a:lnTo>
                                    <a:pt x="81" y="38"/>
                                  </a:lnTo>
                                  <a:lnTo>
                                    <a:pt x="93" y="44"/>
                                  </a:lnTo>
                                  <a:lnTo>
                                    <a:pt x="110" y="46"/>
                                  </a:lnTo>
                                  <a:lnTo>
                                    <a:pt x="96" y="50"/>
                                  </a:lnTo>
                                  <a:lnTo>
                                    <a:pt x="80" y="49"/>
                                  </a:lnTo>
                                  <a:lnTo>
                                    <a:pt x="63" y="45"/>
                                  </a:lnTo>
                                  <a:lnTo>
                                    <a:pt x="47" y="36"/>
                                  </a:lnTo>
                                  <a:lnTo>
                                    <a:pt x="30" y="25"/>
                                  </a:lnTo>
                                  <a:lnTo>
                                    <a:pt x="16" y="14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DF3F5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6452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3" y="1344"/>
                        <a:ext cx="321" cy="213"/>
                        <a:chOff x="4603" y="1344"/>
                        <a:chExt cx="321" cy="213"/>
                      </a:xfrm>
                    </p:grpSpPr>
                    <p:sp>
                      <p:nvSpPr>
                        <p:cNvPr id="16453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03" y="1344"/>
                          <a:ext cx="321" cy="2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69" y="357"/>
                            </a:cxn>
                            <a:cxn ang="0">
                              <a:pos x="606" y="310"/>
                            </a:cxn>
                            <a:cxn ang="0">
                              <a:pos x="627" y="261"/>
                            </a:cxn>
                            <a:cxn ang="0">
                              <a:pos x="637" y="202"/>
                            </a:cxn>
                            <a:cxn ang="0">
                              <a:pos x="637" y="137"/>
                            </a:cxn>
                            <a:cxn ang="0">
                              <a:pos x="613" y="78"/>
                            </a:cxn>
                            <a:cxn ang="0">
                              <a:pos x="582" y="33"/>
                            </a:cxn>
                            <a:cxn ang="0">
                              <a:pos x="534" y="6"/>
                            </a:cxn>
                            <a:cxn ang="0">
                              <a:pos x="477" y="0"/>
                            </a:cxn>
                            <a:cxn ang="0">
                              <a:pos x="312" y="9"/>
                            </a:cxn>
                            <a:cxn ang="0">
                              <a:pos x="216" y="22"/>
                            </a:cxn>
                            <a:cxn ang="0">
                              <a:pos x="135" y="49"/>
                            </a:cxn>
                            <a:cxn ang="0">
                              <a:pos x="86" y="83"/>
                            </a:cxn>
                            <a:cxn ang="0">
                              <a:pos x="44" y="125"/>
                            </a:cxn>
                            <a:cxn ang="0">
                              <a:pos x="14" y="178"/>
                            </a:cxn>
                            <a:cxn ang="0">
                              <a:pos x="2" y="238"/>
                            </a:cxn>
                            <a:cxn ang="0">
                              <a:pos x="2" y="295"/>
                            </a:cxn>
                            <a:cxn ang="0">
                              <a:pos x="12" y="342"/>
                            </a:cxn>
                            <a:cxn ang="0">
                              <a:pos x="33" y="388"/>
                            </a:cxn>
                            <a:cxn ang="0">
                              <a:pos x="42" y="392"/>
                            </a:cxn>
                            <a:cxn ang="0">
                              <a:pos x="55" y="388"/>
                            </a:cxn>
                            <a:cxn ang="0">
                              <a:pos x="79" y="407"/>
                            </a:cxn>
                            <a:cxn ang="0">
                              <a:pos x="91" y="403"/>
                            </a:cxn>
                            <a:cxn ang="0">
                              <a:pos x="102" y="408"/>
                            </a:cxn>
                            <a:cxn ang="0">
                              <a:pos x="131" y="425"/>
                            </a:cxn>
                            <a:cxn ang="0">
                              <a:pos x="142" y="404"/>
                            </a:cxn>
                            <a:cxn ang="0">
                              <a:pos x="157" y="393"/>
                            </a:cxn>
                            <a:cxn ang="0">
                              <a:pos x="175" y="394"/>
                            </a:cxn>
                            <a:cxn ang="0">
                              <a:pos x="195" y="364"/>
                            </a:cxn>
                            <a:cxn ang="0">
                              <a:pos x="237" y="339"/>
                            </a:cxn>
                            <a:cxn ang="0">
                              <a:pos x="272" y="310"/>
                            </a:cxn>
                            <a:cxn ang="0">
                              <a:pos x="279" y="315"/>
                            </a:cxn>
                            <a:cxn ang="0">
                              <a:pos x="250" y="357"/>
                            </a:cxn>
                            <a:cxn ang="0">
                              <a:pos x="282" y="332"/>
                            </a:cxn>
                            <a:cxn ang="0">
                              <a:pos x="292" y="330"/>
                            </a:cxn>
                            <a:cxn ang="0">
                              <a:pos x="264" y="368"/>
                            </a:cxn>
                            <a:cxn ang="0">
                              <a:pos x="314" y="325"/>
                            </a:cxn>
                            <a:cxn ang="0">
                              <a:pos x="346" y="285"/>
                            </a:cxn>
                            <a:cxn ang="0">
                              <a:pos x="377" y="238"/>
                            </a:cxn>
                            <a:cxn ang="0">
                              <a:pos x="388" y="230"/>
                            </a:cxn>
                            <a:cxn ang="0">
                              <a:pos x="361" y="281"/>
                            </a:cxn>
                            <a:cxn ang="0">
                              <a:pos x="336" y="322"/>
                            </a:cxn>
                            <a:cxn ang="0">
                              <a:pos x="374" y="287"/>
                            </a:cxn>
                            <a:cxn ang="0">
                              <a:pos x="408" y="238"/>
                            </a:cxn>
                            <a:cxn ang="0">
                              <a:pos x="443" y="185"/>
                            </a:cxn>
                            <a:cxn ang="0">
                              <a:pos x="496" y="153"/>
                            </a:cxn>
                            <a:cxn ang="0">
                              <a:pos x="527" y="171"/>
                            </a:cxn>
                            <a:cxn ang="0">
                              <a:pos x="535" y="198"/>
                            </a:cxn>
                            <a:cxn ang="0">
                              <a:pos x="542" y="227"/>
                            </a:cxn>
                            <a:cxn ang="0">
                              <a:pos x="545" y="257"/>
                            </a:cxn>
                            <a:cxn ang="0">
                              <a:pos x="551" y="292"/>
                            </a:cxn>
                            <a:cxn ang="0">
                              <a:pos x="547" y="334"/>
                            </a:cxn>
                          </a:cxnLst>
                          <a:rect l="0" t="0" r="r" b="b"/>
                          <a:pathLst>
                            <a:path w="642" h="425">
                              <a:moveTo>
                                <a:pt x="552" y="369"/>
                              </a:moveTo>
                              <a:lnTo>
                                <a:pt x="569" y="357"/>
                              </a:lnTo>
                              <a:lnTo>
                                <a:pt x="588" y="337"/>
                              </a:lnTo>
                              <a:lnTo>
                                <a:pt x="606" y="310"/>
                              </a:lnTo>
                              <a:lnTo>
                                <a:pt x="618" y="286"/>
                              </a:lnTo>
                              <a:lnTo>
                                <a:pt x="627" y="261"/>
                              </a:lnTo>
                              <a:lnTo>
                                <a:pt x="632" y="231"/>
                              </a:lnTo>
                              <a:lnTo>
                                <a:pt x="637" y="202"/>
                              </a:lnTo>
                              <a:lnTo>
                                <a:pt x="642" y="167"/>
                              </a:lnTo>
                              <a:lnTo>
                                <a:pt x="637" y="137"/>
                              </a:lnTo>
                              <a:lnTo>
                                <a:pt x="626" y="102"/>
                              </a:lnTo>
                              <a:lnTo>
                                <a:pt x="613" y="78"/>
                              </a:lnTo>
                              <a:lnTo>
                                <a:pt x="598" y="53"/>
                              </a:lnTo>
                              <a:lnTo>
                                <a:pt x="582" y="33"/>
                              </a:lnTo>
                              <a:lnTo>
                                <a:pt x="557" y="16"/>
                              </a:lnTo>
                              <a:lnTo>
                                <a:pt x="534" y="6"/>
                              </a:lnTo>
                              <a:lnTo>
                                <a:pt x="505" y="1"/>
                              </a:lnTo>
                              <a:lnTo>
                                <a:pt x="477" y="0"/>
                              </a:lnTo>
                              <a:lnTo>
                                <a:pt x="405" y="2"/>
                              </a:lnTo>
                              <a:lnTo>
                                <a:pt x="312" y="9"/>
                              </a:lnTo>
                              <a:lnTo>
                                <a:pt x="258" y="15"/>
                              </a:lnTo>
                              <a:lnTo>
                                <a:pt x="216" y="22"/>
                              </a:lnTo>
                              <a:lnTo>
                                <a:pt x="173" y="33"/>
                              </a:lnTo>
                              <a:lnTo>
                                <a:pt x="135" y="49"/>
                              </a:lnTo>
                              <a:lnTo>
                                <a:pt x="105" y="68"/>
                              </a:lnTo>
                              <a:lnTo>
                                <a:pt x="86" y="83"/>
                              </a:lnTo>
                              <a:lnTo>
                                <a:pt x="64" y="102"/>
                              </a:lnTo>
                              <a:lnTo>
                                <a:pt x="44" y="125"/>
                              </a:lnTo>
                              <a:lnTo>
                                <a:pt x="23" y="157"/>
                              </a:lnTo>
                              <a:lnTo>
                                <a:pt x="14" y="178"/>
                              </a:lnTo>
                              <a:lnTo>
                                <a:pt x="6" y="207"/>
                              </a:lnTo>
                              <a:lnTo>
                                <a:pt x="2" y="238"/>
                              </a:lnTo>
                              <a:lnTo>
                                <a:pt x="0" y="264"/>
                              </a:lnTo>
                              <a:lnTo>
                                <a:pt x="2" y="295"/>
                              </a:lnTo>
                              <a:lnTo>
                                <a:pt x="8" y="316"/>
                              </a:lnTo>
                              <a:lnTo>
                                <a:pt x="12" y="342"/>
                              </a:lnTo>
                              <a:lnTo>
                                <a:pt x="23" y="369"/>
                              </a:lnTo>
                              <a:lnTo>
                                <a:pt x="33" y="388"/>
                              </a:lnTo>
                              <a:lnTo>
                                <a:pt x="47" y="412"/>
                              </a:lnTo>
                              <a:lnTo>
                                <a:pt x="42" y="392"/>
                              </a:lnTo>
                              <a:lnTo>
                                <a:pt x="43" y="375"/>
                              </a:lnTo>
                              <a:lnTo>
                                <a:pt x="55" y="388"/>
                              </a:lnTo>
                              <a:lnTo>
                                <a:pt x="67" y="399"/>
                              </a:lnTo>
                              <a:lnTo>
                                <a:pt x="79" y="407"/>
                              </a:lnTo>
                              <a:lnTo>
                                <a:pt x="94" y="414"/>
                              </a:lnTo>
                              <a:lnTo>
                                <a:pt x="91" y="403"/>
                              </a:lnTo>
                              <a:lnTo>
                                <a:pt x="95" y="395"/>
                              </a:lnTo>
                              <a:lnTo>
                                <a:pt x="102" y="408"/>
                              </a:lnTo>
                              <a:lnTo>
                                <a:pt x="113" y="417"/>
                              </a:lnTo>
                              <a:lnTo>
                                <a:pt x="131" y="425"/>
                              </a:lnTo>
                              <a:lnTo>
                                <a:pt x="136" y="416"/>
                              </a:lnTo>
                              <a:lnTo>
                                <a:pt x="142" y="404"/>
                              </a:lnTo>
                              <a:lnTo>
                                <a:pt x="147" y="388"/>
                              </a:lnTo>
                              <a:lnTo>
                                <a:pt x="157" y="393"/>
                              </a:lnTo>
                              <a:lnTo>
                                <a:pt x="164" y="402"/>
                              </a:lnTo>
                              <a:lnTo>
                                <a:pt x="175" y="394"/>
                              </a:lnTo>
                              <a:lnTo>
                                <a:pt x="180" y="383"/>
                              </a:lnTo>
                              <a:lnTo>
                                <a:pt x="195" y="364"/>
                              </a:lnTo>
                              <a:lnTo>
                                <a:pt x="217" y="352"/>
                              </a:lnTo>
                              <a:lnTo>
                                <a:pt x="237" y="339"/>
                              </a:lnTo>
                              <a:lnTo>
                                <a:pt x="256" y="325"/>
                              </a:lnTo>
                              <a:lnTo>
                                <a:pt x="272" y="310"/>
                              </a:lnTo>
                              <a:lnTo>
                                <a:pt x="295" y="285"/>
                              </a:lnTo>
                              <a:lnTo>
                                <a:pt x="279" y="315"/>
                              </a:lnTo>
                              <a:lnTo>
                                <a:pt x="266" y="333"/>
                              </a:lnTo>
                              <a:lnTo>
                                <a:pt x="250" y="357"/>
                              </a:lnTo>
                              <a:lnTo>
                                <a:pt x="269" y="344"/>
                              </a:lnTo>
                              <a:lnTo>
                                <a:pt x="282" y="332"/>
                              </a:lnTo>
                              <a:lnTo>
                                <a:pt x="302" y="306"/>
                              </a:lnTo>
                              <a:lnTo>
                                <a:pt x="292" y="330"/>
                              </a:lnTo>
                              <a:lnTo>
                                <a:pt x="282" y="345"/>
                              </a:lnTo>
                              <a:lnTo>
                                <a:pt x="264" y="368"/>
                              </a:lnTo>
                              <a:lnTo>
                                <a:pt x="297" y="344"/>
                              </a:lnTo>
                              <a:lnTo>
                                <a:pt x="314" y="325"/>
                              </a:lnTo>
                              <a:lnTo>
                                <a:pt x="332" y="307"/>
                              </a:lnTo>
                              <a:lnTo>
                                <a:pt x="346" y="285"/>
                              </a:lnTo>
                              <a:lnTo>
                                <a:pt x="364" y="261"/>
                              </a:lnTo>
                              <a:lnTo>
                                <a:pt x="377" y="238"/>
                              </a:lnTo>
                              <a:lnTo>
                                <a:pt x="395" y="209"/>
                              </a:lnTo>
                              <a:lnTo>
                                <a:pt x="388" y="230"/>
                              </a:lnTo>
                              <a:lnTo>
                                <a:pt x="376" y="252"/>
                              </a:lnTo>
                              <a:lnTo>
                                <a:pt x="361" y="281"/>
                              </a:lnTo>
                              <a:lnTo>
                                <a:pt x="349" y="302"/>
                              </a:lnTo>
                              <a:lnTo>
                                <a:pt x="336" y="322"/>
                              </a:lnTo>
                              <a:lnTo>
                                <a:pt x="359" y="306"/>
                              </a:lnTo>
                              <a:lnTo>
                                <a:pt x="374" y="287"/>
                              </a:lnTo>
                              <a:lnTo>
                                <a:pt x="391" y="263"/>
                              </a:lnTo>
                              <a:lnTo>
                                <a:pt x="408" y="238"/>
                              </a:lnTo>
                              <a:lnTo>
                                <a:pt x="425" y="213"/>
                              </a:lnTo>
                              <a:lnTo>
                                <a:pt x="443" y="185"/>
                              </a:lnTo>
                              <a:lnTo>
                                <a:pt x="467" y="164"/>
                              </a:lnTo>
                              <a:lnTo>
                                <a:pt x="496" y="153"/>
                              </a:lnTo>
                              <a:lnTo>
                                <a:pt x="519" y="161"/>
                              </a:lnTo>
                              <a:lnTo>
                                <a:pt x="527" y="171"/>
                              </a:lnTo>
                              <a:lnTo>
                                <a:pt x="531" y="188"/>
                              </a:lnTo>
                              <a:lnTo>
                                <a:pt x="535" y="198"/>
                              </a:lnTo>
                              <a:lnTo>
                                <a:pt x="539" y="215"/>
                              </a:lnTo>
                              <a:lnTo>
                                <a:pt x="542" y="227"/>
                              </a:lnTo>
                              <a:lnTo>
                                <a:pt x="544" y="240"/>
                              </a:lnTo>
                              <a:lnTo>
                                <a:pt x="545" y="257"/>
                              </a:lnTo>
                              <a:lnTo>
                                <a:pt x="549" y="275"/>
                              </a:lnTo>
                              <a:lnTo>
                                <a:pt x="551" y="292"/>
                              </a:lnTo>
                              <a:lnTo>
                                <a:pt x="550" y="313"/>
                              </a:lnTo>
                              <a:lnTo>
                                <a:pt x="547" y="334"/>
                              </a:lnTo>
                              <a:lnTo>
                                <a:pt x="552" y="3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6454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60" y="1366"/>
                          <a:ext cx="252" cy="187"/>
                          <a:chOff x="4660" y="1366"/>
                          <a:chExt cx="252" cy="187"/>
                        </a:xfrm>
                      </p:grpSpPr>
                      <p:sp>
                        <p:nvSpPr>
                          <p:cNvPr id="16455" name="Freeform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6" y="1397"/>
                            <a:ext cx="98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88"/>
                              </a:cxn>
                              <a:cxn ang="0">
                                <a:pos x="19" y="66"/>
                              </a:cxn>
                              <a:cxn ang="0">
                                <a:pos x="40" y="49"/>
                              </a:cxn>
                              <a:cxn ang="0">
                                <a:pos x="69" y="26"/>
                              </a:cxn>
                              <a:cxn ang="0">
                                <a:pos x="95" y="12"/>
                              </a:cxn>
                              <a:cxn ang="0">
                                <a:pos x="119" y="3"/>
                              </a:cxn>
                              <a:cxn ang="0">
                                <a:pos x="136" y="0"/>
                              </a:cxn>
                              <a:cxn ang="0">
                                <a:pos x="159" y="3"/>
                              </a:cxn>
                              <a:cxn ang="0">
                                <a:pos x="180" y="12"/>
                              </a:cxn>
                              <a:cxn ang="0">
                                <a:pos x="189" y="24"/>
                              </a:cxn>
                              <a:cxn ang="0">
                                <a:pos x="196" y="45"/>
                              </a:cxn>
                              <a:cxn ang="0">
                                <a:pos x="188" y="68"/>
                              </a:cxn>
                              <a:cxn ang="0">
                                <a:pos x="187" y="88"/>
                              </a:cxn>
                              <a:cxn ang="0">
                                <a:pos x="170" y="78"/>
                              </a:cxn>
                              <a:cxn ang="0">
                                <a:pos x="151" y="73"/>
                              </a:cxn>
                              <a:cxn ang="0">
                                <a:pos x="128" y="76"/>
                              </a:cxn>
                              <a:cxn ang="0">
                                <a:pos x="108" y="81"/>
                              </a:cxn>
                              <a:cxn ang="0">
                                <a:pos x="87" y="91"/>
                              </a:cxn>
                              <a:cxn ang="0">
                                <a:pos x="97" y="78"/>
                              </a:cxn>
                              <a:cxn ang="0">
                                <a:pos x="108" y="65"/>
                              </a:cxn>
                              <a:cxn ang="0">
                                <a:pos x="121" y="57"/>
                              </a:cxn>
                              <a:cxn ang="0">
                                <a:pos x="134" y="52"/>
                              </a:cxn>
                              <a:cxn ang="0">
                                <a:pos x="153" y="45"/>
                              </a:cxn>
                              <a:cxn ang="0">
                                <a:pos x="138" y="42"/>
                              </a:cxn>
                              <a:cxn ang="0">
                                <a:pos x="121" y="49"/>
                              </a:cxn>
                              <a:cxn ang="0">
                                <a:pos x="92" y="65"/>
                              </a:cxn>
                              <a:cxn ang="0">
                                <a:pos x="105" y="50"/>
                              </a:cxn>
                              <a:cxn ang="0">
                                <a:pos x="118" y="40"/>
                              </a:cxn>
                              <a:cxn ang="0">
                                <a:pos x="130" y="33"/>
                              </a:cxn>
                              <a:cxn ang="0">
                                <a:pos x="145" y="30"/>
                              </a:cxn>
                              <a:cxn ang="0">
                                <a:pos x="160" y="39"/>
                              </a:cxn>
                              <a:cxn ang="0">
                                <a:pos x="162" y="27"/>
                              </a:cxn>
                              <a:cxn ang="0">
                                <a:pos x="154" y="21"/>
                              </a:cxn>
                              <a:cxn ang="0">
                                <a:pos x="136" y="18"/>
                              </a:cxn>
                              <a:cxn ang="0">
                                <a:pos x="120" y="23"/>
                              </a:cxn>
                              <a:cxn ang="0">
                                <a:pos x="100" y="35"/>
                              </a:cxn>
                              <a:cxn ang="0">
                                <a:pos x="87" y="46"/>
                              </a:cxn>
                              <a:cxn ang="0">
                                <a:pos x="79" y="58"/>
                              </a:cxn>
                              <a:cxn ang="0">
                                <a:pos x="69" y="75"/>
                              </a:cxn>
                              <a:cxn ang="0">
                                <a:pos x="59" y="79"/>
                              </a:cxn>
                              <a:cxn ang="0">
                                <a:pos x="49" y="81"/>
                              </a:cxn>
                              <a:cxn ang="0">
                                <a:pos x="53" y="66"/>
                              </a:cxn>
                              <a:cxn ang="0">
                                <a:pos x="56" y="54"/>
                              </a:cxn>
                              <a:cxn ang="0">
                                <a:pos x="35" y="66"/>
                              </a:cxn>
                              <a:cxn ang="0">
                                <a:pos x="0" y="88"/>
                              </a:cxn>
                            </a:cxnLst>
                            <a:rect l="0" t="0" r="r" b="b"/>
                            <a:pathLst>
                              <a:path w="196" h="91">
                                <a:moveTo>
                                  <a:pt x="0" y="88"/>
                                </a:moveTo>
                                <a:lnTo>
                                  <a:pt x="19" y="66"/>
                                </a:lnTo>
                                <a:lnTo>
                                  <a:pt x="40" y="49"/>
                                </a:lnTo>
                                <a:lnTo>
                                  <a:pt x="69" y="26"/>
                                </a:lnTo>
                                <a:lnTo>
                                  <a:pt x="95" y="12"/>
                                </a:lnTo>
                                <a:lnTo>
                                  <a:pt x="119" y="3"/>
                                </a:lnTo>
                                <a:lnTo>
                                  <a:pt x="136" y="0"/>
                                </a:lnTo>
                                <a:lnTo>
                                  <a:pt x="159" y="3"/>
                                </a:lnTo>
                                <a:lnTo>
                                  <a:pt x="180" y="12"/>
                                </a:lnTo>
                                <a:lnTo>
                                  <a:pt x="189" y="24"/>
                                </a:lnTo>
                                <a:lnTo>
                                  <a:pt x="196" y="45"/>
                                </a:lnTo>
                                <a:lnTo>
                                  <a:pt x="188" y="68"/>
                                </a:lnTo>
                                <a:lnTo>
                                  <a:pt x="187" y="88"/>
                                </a:lnTo>
                                <a:lnTo>
                                  <a:pt x="170" y="78"/>
                                </a:lnTo>
                                <a:lnTo>
                                  <a:pt x="151" y="73"/>
                                </a:lnTo>
                                <a:lnTo>
                                  <a:pt x="128" y="76"/>
                                </a:lnTo>
                                <a:lnTo>
                                  <a:pt x="108" y="81"/>
                                </a:lnTo>
                                <a:lnTo>
                                  <a:pt x="87" y="91"/>
                                </a:lnTo>
                                <a:lnTo>
                                  <a:pt x="97" y="78"/>
                                </a:lnTo>
                                <a:lnTo>
                                  <a:pt x="108" y="65"/>
                                </a:lnTo>
                                <a:lnTo>
                                  <a:pt x="121" y="57"/>
                                </a:lnTo>
                                <a:lnTo>
                                  <a:pt x="134" y="52"/>
                                </a:lnTo>
                                <a:lnTo>
                                  <a:pt x="153" y="45"/>
                                </a:lnTo>
                                <a:lnTo>
                                  <a:pt x="138" y="42"/>
                                </a:lnTo>
                                <a:lnTo>
                                  <a:pt x="121" y="49"/>
                                </a:lnTo>
                                <a:lnTo>
                                  <a:pt x="92" y="65"/>
                                </a:lnTo>
                                <a:lnTo>
                                  <a:pt x="105" y="50"/>
                                </a:lnTo>
                                <a:lnTo>
                                  <a:pt x="118" y="40"/>
                                </a:lnTo>
                                <a:lnTo>
                                  <a:pt x="130" y="33"/>
                                </a:lnTo>
                                <a:lnTo>
                                  <a:pt x="145" y="30"/>
                                </a:lnTo>
                                <a:lnTo>
                                  <a:pt x="160" y="39"/>
                                </a:lnTo>
                                <a:lnTo>
                                  <a:pt x="162" y="27"/>
                                </a:lnTo>
                                <a:lnTo>
                                  <a:pt x="154" y="21"/>
                                </a:lnTo>
                                <a:lnTo>
                                  <a:pt x="136" y="18"/>
                                </a:lnTo>
                                <a:lnTo>
                                  <a:pt x="120" y="23"/>
                                </a:lnTo>
                                <a:lnTo>
                                  <a:pt x="100" y="35"/>
                                </a:lnTo>
                                <a:lnTo>
                                  <a:pt x="87" y="46"/>
                                </a:lnTo>
                                <a:lnTo>
                                  <a:pt x="79" y="58"/>
                                </a:lnTo>
                                <a:lnTo>
                                  <a:pt x="69" y="75"/>
                                </a:lnTo>
                                <a:lnTo>
                                  <a:pt x="59" y="79"/>
                                </a:lnTo>
                                <a:lnTo>
                                  <a:pt x="49" y="81"/>
                                </a:lnTo>
                                <a:lnTo>
                                  <a:pt x="53" y="66"/>
                                </a:lnTo>
                                <a:lnTo>
                                  <a:pt x="56" y="54"/>
                                </a:lnTo>
                                <a:lnTo>
                                  <a:pt x="35" y="66"/>
                                </a:lnTo>
                                <a:lnTo>
                                  <a:pt x="0" y="8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56" name="Freeform 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60" y="1480"/>
                            <a:ext cx="92" cy="7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5" y="14"/>
                              </a:cxn>
                              <a:cxn ang="0">
                                <a:pos x="39" y="32"/>
                              </a:cxn>
                              <a:cxn ang="0">
                                <a:pos x="27" y="48"/>
                              </a:cxn>
                              <a:cxn ang="0">
                                <a:pos x="14" y="71"/>
                              </a:cxn>
                              <a:cxn ang="0">
                                <a:pos x="5" y="96"/>
                              </a:cxn>
                              <a:cxn ang="0">
                                <a:pos x="0" y="117"/>
                              </a:cxn>
                              <a:cxn ang="0">
                                <a:pos x="6" y="133"/>
                              </a:cxn>
                              <a:cxn ang="0">
                                <a:pos x="15" y="147"/>
                              </a:cxn>
                              <a:cxn ang="0">
                                <a:pos x="23" y="130"/>
                              </a:cxn>
                              <a:cxn ang="0">
                                <a:pos x="30" y="112"/>
                              </a:cxn>
                              <a:cxn ang="0">
                                <a:pos x="39" y="115"/>
                              </a:cxn>
                              <a:cxn ang="0">
                                <a:pos x="52" y="124"/>
                              </a:cxn>
                              <a:cxn ang="0">
                                <a:pos x="66" y="107"/>
                              </a:cxn>
                              <a:cxn ang="0">
                                <a:pos x="81" y="87"/>
                              </a:cxn>
                              <a:cxn ang="0">
                                <a:pos x="101" y="78"/>
                              </a:cxn>
                              <a:cxn ang="0">
                                <a:pos x="128" y="58"/>
                              </a:cxn>
                              <a:cxn ang="0">
                                <a:pos x="152" y="36"/>
                              </a:cxn>
                              <a:cxn ang="0">
                                <a:pos x="168" y="21"/>
                              </a:cxn>
                              <a:cxn ang="0">
                                <a:pos x="185" y="0"/>
                              </a:cxn>
                              <a:cxn ang="0">
                                <a:pos x="151" y="13"/>
                              </a:cxn>
                              <a:cxn ang="0">
                                <a:pos x="125" y="27"/>
                              </a:cxn>
                              <a:cxn ang="0">
                                <a:pos x="105" y="44"/>
                              </a:cxn>
                              <a:cxn ang="0">
                                <a:pos x="89" y="61"/>
                              </a:cxn>
                              <a:cxn ang="0">
                                <a:pos x="73" y="79"/>
                              </a:cxn>
                              <a:cxn ang="0">
                                <a:pos x="60" y="97"/>
                              </a:cxn>
                              <a:cxn ang="0">
                                <a:pos x="52" y="110"/>
                              </a:cxn>
                              <a:cxn ang="0">
                                <a:pos x="43" y="106"/>
                              </a:cxn>
                              <a:cxn ang="0">
                                <a:pos x="51" y="86"/>
                              </a:cxn>
                              <a:cxn ang="0">
                                <a:pos x="61" y="73"/>
                              </a:cxn>
                              <a:cxn ang="0">
                                <a:pos x="78" y="52"/>
                              </a:cxn>
                              <a:cxn ang="0">
                                <a:pos x="61" y="60"/>
                              </a:cxn>
                              <a:cxn ang="0">
                                <a:pos x="47" y="69"/>
                              </a:cxn>
                              <a:cxn ang="0">
                                <a:pos x="34" y="89"/>
                              </a:cxn>
                              <a:cxn ang="0">
                                <a:pos x="19" y="112"/>
                              </a:cxn>
                              <a:cxn ang="0">
                                <a:pos x="27" y="83"/>
                              </a:cxn>
                              <a:cxn ang="0">
                                <a:pos x="36" y="63"/>
                              </a:cxn>
                              <a:cxn ang="0">
                                <a:pos x="46" y="44"/>
                              </a:cxn>
                              <a:cxn ang="0">
                                <a:pos x="65" y="14"/>
                              </a:cxn>
                            </a:cxnLst>
                            <a:rect l="0" t="0" r="r" b="b"/>
                            <a:pathLst>
                              <a:path w="185" h="147">
                                <a:moveTo>
                                  <a:pt x="65" y="14"/>
                                </a:moveTo>
                                <a:lnTo>
                                  <a:pt x="39" y="32"/>
                                </a:lnTo>
                                <a:lnTo>
                                  <a:pt x="27" y="48"/>
                                </a:lnTo>
                                <a:lnTo>
                                  <a:pt x="14" y="71"/>
                                </a:lnTo>
                                <a:lnTo>
                                  <a:pt x="5" y="96"/>
                                </a:lnTo>
                                <a:lnTo>
                                  <a:pt x="0" y="117"/>
                                </a:lnTo>
                                <a:lnTo>
                                  <a:pt x="6" y="133"/>
                                </a:lnTo>
                                <a:lnTo>
                                  <a:pt x="15" y="147"/>
                                </a:lnTo>
                                <a:lnTo>
                                  <a:pt x="23" y="130"/>
                                </a:lnTo>
                                <a:lnTo>
                                  <a:pt x="30" y="112"/>
                                </a:lnTo>
                                <a:lnTo>
                                  <a:pt x="39" y="115"/>
                                </a:lnTo>
                                <a:lnTo>
                                  <a:pt x="52" y="124"/>
                                </a:lnTo>
                                <a:lnTo>
                                  <a:pt x="66" y="107"/>
                                </a:lnTo>
                                <a:lnTo>
                                  <a:pt x="81" y="87"/>
                                </a:lnTo>
                                <a:lnTo>
                                  <a:pt x="101" y="78"/>
                                </a:lnTo>
                                <a:lnTo>
                                  <a:pt x="128" y="58"/>
                                </a:lnTo>
                                <a:lnTo>
                                  <a:pt x="152" y="36"/>
                                </a:lnTo>
                                <a:lnTo>
                                  <a:pt x="168" y="21"/>
                                </a:lnTo>
                                <a:lnTo>
                                  <a:pt x="185" y="0"/>
                                </a:lnTo>
                                <a:lnTo>
                                  <a:pt x="151" y="13"/>
                                </a:lnTo>
                                <a:lnTo>
                                  <a:pt x="125" y="27"/>
                                </a:lnTo>
                                <a:lnTo>
                                  <a:pt x="105" y="44"/>
                                </a:lnTo>
                                <a:lnTo>
                                  <a:pt x="89" y="61"/>
                                </a:lnTo>
                                <a:lnTo>
                                  <a:pt x="73" y="79"/>
                                </a:lnTo>
                                <a:lnTo>
                                  <a:pt x="60" y="97"/>
                                </a:lnTo>
                                <a:lnTo>
                                  <a:pt x="52" y="110"/>
                                </a:lnTo>
                                <a:lnTo>
                                  <a:pt x="43" y="106"/>
                                </a:lnTo>
                                <a:lnTo>
                                  <a:pt x="51" y="86"/>
                                </a:lnTo>
                                <a:lnTo>
                                  <a:pt x="61" y="73"/>
                                </a:lnTo>
                                <a:lnTo>
                                  <a:pt x="78" y="52"/>
                                </a:lnTo>
                                <a:lnTo>
                                  <a:pt x="61" y="60"/>
                                </a:lnTo>
                                <a:lnTo>
                                  <a:pt x="47" y="69"/>
                                </a:lnTo>
                                <a:lnTo>
                                  <a:pt x="34" y="89"/>
                                </a:lnTo>
                                <a:lnTo>
                                  <a:pt x="19" y="112"/>
                                </a:lnTo>
                                <a:lnTo>
                                  <a:pt x="27" y="83"/>
                                </a:lnTo>
                                <a:lnTo>
                                  <a:pt x="36" y="63"/>
                                </a:lnTo>
                                <a:lnTo>
                                  <a:pt x="46" y="44"/>
                                </a:lnTo>
                                <a:lnTo>
                                  <a:pt x="65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57" name="Freeform 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4" y="1412"/>
                            <a:ext cx="38" cy="10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97"/>
                              </a:cxn>
                              <a:cxn ang="0">
                                <a:pos x="18" y="79"/>
                              </a:cxn>
                              <a:cxn ang="0">
                                <a:pos x="38" y="64"/>
                              </a:cxn>
                              <a:cxn ang="0">
                                <a:pos x="52" y="46"/>
                              </a:cxn>
                              <a:cxn ang="0">
                                <a:pos x="63" y="23"/>
                              </a:cxn>
                              <a:cxn ang="0">
                                <a:pos x="70" y="0"/>
                              </a:cxn>
                              <a:cxn ang="0">
                                <a:pos x="75" y="19"/>
                              </a:cxn>
                              <a:cxn ang="0">
                                <a:pos x="72" y="38"/>
                              </a:cxn>
                              <a:cxn ang="0">
                                <a:pos x="66" y="58"/>
                              </a:cxn>
                              <a:cxn ang="0">
                                <a:pos x="56" y="76"/>
                              </a:cxn>
                              <a:cxn ang="0">
                                <a:pos x="69" y="81"/>
                              </a:cxn>
                              <a:cxn ang="0">
                                <a:pos x="75" y="90"/>
                              </a:cxn>
                              <a:cxn ang="0">
                                <a:pos x="72" y="103"/>
                              </a:cxn>
                              <a:cxn ang="0">
                                <a:pos x="66" y="112"/>
                              </a:cxn>
                              <a:cxn ang="0">
                                <a:pos x="49" y="118"/>
                              </a:cxn>
                              <a:cxn ang="0">
                                <a:pos x="40" y="133"/>
                              </a:cxn>
                              <a:cxn ang="0">
                                <a:pos x="35" y="148"/>
                              </a:cxn>
                              <a:cxn ang="0">
                                <a:pos x="50" y="141"/>
                              </a:cxn>
                              <a:cxn ang="0">
                                <a:pos x="68" y="130"/>
                              </a:cxn>
                              <a:cxn ang="0">
                                <a:pos x="60" y="155"/>
                              </a:cxn>
                              <a:cxn ang="0">
                                <a:pos x="49" y="173"/>
                              </a:cxn>
                              <a:cxn ang="0">
                                <a:pos x="37" y="190"/>
                              </a:cxn>
                              <a:cxn ang="0">
                                <a:pos x="21" y="211"/>
                              </a:cxn>
                              <a:cxn ang="0">
                                <a:pos x="17" y="195"/>
                              </a:cxn>
                              <a:cxn ang="0">
                                <a:pos x="16" y="180"/>
                              </a:cxn>
                              <a:cxn ang="0">
                                <a:pos x="18" y="164"/>
                              </a:cxn>
                              <a:cxn ang="0">
                                <a:pos x="14" y="147"/>
                              </a:cxn>
                              <a:cxn ang="0">
                                <a:pos x="4" y="134"/>
                              </a:cxn>
                              <a:cxn ang="0">
                                <a:pos x="1" y="117"/>
                              </a:cxn>
                              <a:cxn ang="0">
                                <a:pos x="0" y="97"/>
                              </a:cxn>
                            </a:cxnLst>
                            <a:rect l="0" t="0" r="r" b="b"/>
                            <a:pathLst>
                              <a:path w="75" h="211">
                                <a:moveTo>
                                  <a:pt x="0" y="97"/>
                                </a:moveTo>
                                <a:lnTo>
                                  <a:pt x="18" y="79"/>
                                </a:lnTo>
                                <a:lnTo>
                                  <a:pt x="38" y="64"/>
                                </a:lnTo>
                                <a:lnTo>
                                  <a:pt x="52" y="46"/>
                                </a:lnTo>
                                <a:lnTo>
                                  <a:pt x="63" y="23"/>
                                </a:lnTo>
                                <a:lnTo>
                                  <a:pt x="70" y="0"/>
                                </a:lnTo>
                                <a:lnTo>
                                  <a:pt x="75" y="19"/>
                                </a:lnTo>
                                <a:lnTo>
                                  <a:pt x="72" y="38"/>
                                </a:lnTo>
                                <a:lnTo>
                                  <a:pt x="66" y="58"/>
                                </a:lnTo>
                                <a:lnTo>
                                  <a:pt x="56" y="76"/>
                                </a:lnTo>
                                <a:lnTo>
                                  <a:pt x="69" y="81"/>
                                </a:lnTo>
                                <a:lnTo>
                                  <a:pt x="75" y="90"/>
                                </a:lnTo>
                                <a:lnTo>
                                  <a:pt x="72" y="103"/>
                                </a:lnTo>
                                <a:lnTo>
                                  <a:pt x="66" y="112"/>
                                </a:lnTo>
                                <a:lnTo>
                                  <a:pt x="49" y="118"/>
                                </a:lnTo>
                                <a:lnTo>
                                  <a:pt x="40" y="133"/>
                                </a:lnTo>
                                <a:lnTo>
                                  <a:pt x="35" y="148"/>
                                </a:lnTo>
                                <a:lnTo>
                                  <a:pt x="50" y="141"/>
                                </a:lnTo>
                                <a:lnTo>
                                  <a:pt x="68" y="130"/>
                                </a:lnTo>
                                <a:lnTo>
                                  <a:pt x="60" y="155"/>
                                </a:lnTo>
                                <a:lnTo>
                                  <a:pt x="49" y="173"/>
                                </a:lnTo>
                                <a:lnTo>
                                  <a:pt x="37" y="190"/>
                                </a:lnTo>
                                <a:lnTo>
                                  <a:pt x="21" y="211"/>
                                </a:lnTo>
                                <a:lnTo>
                                  <a:pt x="17" y="195"/>
                                </a:lnTo>
                                <a:lnTo>
                                  <a:pt x="16" y="180"/>
                                </a:lnTo>
                                <a:lnTo>
                                  <a:pt x="18" y="164"/>
                                </a:lnTo>
                                <a:lnTo>
                                  <a:pt x="14" y="147"/>
                                </a:lnTo>
                                <a:lnTo>
                                  <a:pt x="4" y="134"/>
                                </a:lnTo>
                                <a:lnTo>
                                  <a:pt x="1" y="117"/>
                                </a:lnTo>
                                <a:lnTo>
                                  <a:pt x="0" y="9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58" name="Freeform 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76" y="1413"/>
                            <a:ext cx="88" cy="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5" y="14"/>
                              </a:cxn>
                              <a:cxn ang="0">
                                <a:pos x="163" y="6"/>
                              </a:cxn>
                              <a:cxn ang="0">
                                <a:pos x="144" y="0"/>
                              </a:cxn>
                              <a:cxn ang="0">
                                <a:pos x="121" y="2"/>
                              </a:cxn>
                              <a:cxn ang="0">
                                <a:pos x="96" y="9"/>
                              </a:cxn>
                              <a:cxn ang="0">
                                <a:pos x="70" y="17"/>
                              </a:cxn>
                              <a:cxn ang="0">
                                <a:pos x="42" y="33"/>
                              </a:cxn>
                              <a:cxn ang="0">
                                <a:pos x="21" y="49"/>
                              </a:cxn>
                              <a:cxn ang="0">
                                <a:pos x="0" y="71"/>
                              </a:cxn>
                              <a:cxn ang="0">
                                <a:pos x="31" y="56"/>
                              </a:cxn>
                              <a:cxn ang="0">
                                <a:pos x="48" y="48"/>
                              </a:cxn>
                              <a:cxn ang="0">
                                <a:pos x="69" y="40"/>
                              </a:cxn>
                              <a:cxn ang="0">
                                <a:pos x="44" y="58"/>
                              </a:cxn>
                              <a:cxn ang="0">
                                <a:pos x="26" y="80"/>
                              </a:cxn>
                              <a:cxn ang="0">
                                <a:pos x="11" y="101"/>
                              </a:cxn>
                              <a:cxn ang="0">
                                <a:pos x="0" y="126"/>
                              </a:cxn>
                              <a:cxn ang="0">
                                <a:pos x="27" y="102"/>
                              </a:cxn>
                              <a:cxn ang="0">
                                <a:pos x="43" y="86"/>
                              </a:cxn>
                              <a:cxn ang="0">
                                <a:pos x="67" y="65"/>
                              </a:cxn>
                              <a:cxn ang="0">
                                <a:pos x="93" y="47"/>
                              </a:cxn>
                              <a:cxn ang="0">
                                <a:pos x="89" y="58"/>
                              </a:cxn>
                              <a:cxn ang="0">
                                <a:pos x="93" y="68"/>
                              </a:cxn>
                              <a:cxn ang="0">
                                <a:pos x="111" y="46"/>
                              </a:cxn>
                              <a:cxn ang="0">
                                <a:pos x="129" y="33"/>
                              </a:cxn>
                              <a:cxn ang="0">
                                <a:pos x="154" y="21"/>
                              </a:cxn>
                              <a:cxn ang="0">
                                <a:pos x="175" y="14"/>
                              </a:cxn>
                            </a:cxnLst>
                            <a:rect l="0" t="0" r="r" b="b"/>
                            <a:pathLst>
                              <a:path w="175" h="126">
                                <a:moveTo>
                                  <a:pt x="175" y="14"/>
                                </a:moveTo>
                                <a:lnTo>
                                  <a:pt x="163" y="6"/>
                                </a:lnTo>
                                <a:lnTo>
                                  <a:pt x="144" y="0"/>
                                </a:lnTo>
                                <a:lnTo>
                                  <a:pt x="121" y="2"/>
                                </a:lnTo>
                                <a:lnTo>
                                  <a:pt x="96" y="9"/>
                                </a:lnTo>
                                <a:lnTo>
                                  <a:pt x="70" y="17"/>
                                </a:lnTo>
                                <a:lnTo>
                                  <a:pt x="42" y="33"/>
                                </a:lnTo>
                                <a:lnTo>
                                  <a:pt x="21" y="49"/>
                                </a:lnTo>
                                <a:lnTo>
                                  <a:pt x="0" y="71"/>
                                </a:lnTo>
                                <a:lnTo>
                                  <a:pt x="31" y="56"/>
                                </a:lnTo>
                                <a:lnTo>
                                  <a:pt x="48" y="48"/>
                                </a:lnTo>
                                <a:lnTo>
                                  <a:pt x="69" y="40"/>
                                </a:lnTo>
                                <a:lnTo>
                                  <a:pt x="44" y="58"/>
                                </a:lnTo>
                                <a:lnTo>
                                  <a:pt x="26" y="80"/>
                                </a:lnTo>
                                <a:lnTo>
                                  <a:pt x="11" y="101"/>
                                </a:lnTo>
                                <a:lnTo>
                                  <a:pt x="0" y="126"/>
                                </a:lnTo>
                                <a:lnTo>
                                  <a:pt x="27" y="102"/>
                                </a:lnTo>
                                <a:lnTo>
                                  <a:pt x="43" y="86"/>
                                </a:lnTo>
                                <a:lnTo>
                                  <a:pt x="67" y="65"/>
                                </a:lnTo>
                                <a:lnTo>
                                  <a:pt x="93" y="47"/>
                                </a:lnTo>
                                <a:lnTo>
                                  <a:pt x="89" y="58"/>
                                </a:lnTo>
                                <a:lnTo>
                                  <a:pt x="93" y="68"/>
                                </a:lnTo>
                                <a:lnTo>
                                  <a:pt x="111" y="46"/>
                                </a:lnTo>
                                <a:lnTo>
                                  <a:pt x="129" y="33"/>
                                </a:lnTo>
                                <a:lnTo>
                                  <a:pt x="154" y="21"/>
                                </a:lnTo>
                                <a:lnTo>
                                  <a:pt x="175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59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54" y="1366"/>
                            <a:ext cx="47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25" y="56"/>
                              </a:cxn>
                              <a:cxn ang="0">
                                <a:pos x="44" y="67"/>
                              </a:cxn>
                              <a:cxn ang="0">
                                <a:pos x="57" y="85"/>
                              </a:cxn>
                              <a:cxn ang="0">
                                <a:pos x="63" y="103"/>
                              </a:cxn>
                              <a:cxn ang="0">
                                <a:pos x="55" y="123"/>
                              </a:cxn>
                              <a:cxn ang="0">
                                <a:pos x="42" y="141"/>
                              </a:cxn>
                              <a:cxn ang="0">
                                <a:pos x="31" y="150"/>
                              </a:cxn>
                              <a:cxn ang="0">
                                <a:pos x="39" y="167"/>
                              </a:cxn>
                              <a:cxn ang="0">
                                <a:pos x="59" y="151"/>
                              </a:cxn>
                              <a:cxn ang="0">
                                <a:pos x="79" y="136"/>
                              </a:cxn>
                              <a:cxn ang="0">
                                <a:pos x="89" y="119"/>
                              </a:cxn>
                              <a:cxn ang="0">
                                <a:pos x="93" y="97"/>
                              </a:cxn>
                              <a:cxn ang="0">
                                <a:pos x="75" y="117"/>
                              </a:cxn>
                              <a:cxn ang="0">
                                <a:pos x="86" y="93"/>
                              </a:cxn>
                              <a:cxn ang="0">
                                <a:pos x="94" y="65"/>
                              </a:cxn>
                              <a:cxn ang="0">
                                <a:pos x="89" y="38"/>
                              </a:cxn>
                              <a:cxn ang="0">
                                <a:pos x="84" y="19"/>
                              </a:cxn>
                              <a:cxn ang="0">
                                <a:pos x="74" y="8"/>
                              </a:cxn>
                              <a:cxn ang="0">
                                <a:pos x="62" y="0"/>
                              </a:cxn>
                              <a:cxn ang="0">
                                <a:pos x="69" y="17"/>
                              </a:cxn>
                              <a:cxn ang="0">
                                <a:pos x="71" y="28"/>
                              </a:cxn>
                              <a:cxn ang="0">
                                <a:pos x="70" y="42"/>
                              </a:cxn>
                              <a:cxn ang="0">
                                <a:pos x="65" y="58"/>
                              </a:cxn>
                              <a:cxn ang="0">
                                <a:pos x="53" y="46"/>
                              </a:cxn>
                              <a:cxn ang="0">
                                <a:pos x="39" y="40"/>
                              </a:cxn>
                              <a:cxn ang="0">
                                <a:pos x="21" y="41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4" h="167">
                                <a:moveTo>
                                  <a:pt x="0" y="48"/>
                                </a:moveTo>
                                <a:lnTo>
                                  <a:pt x="25" y="56"/>
                                </a:lnTo>
                                <a:lnTo>
                                  <a:pt x="44" y="67"/>
                                </a:lnTo>
                                <a:lnTo>
                                  <a:pt x="57" y="85"/>
                                </a:lnTo>
                                <a:lnTo>
                                  <a:pt x="63" y="103"/>
                                </a:lnTo>
                                <a:lnTo>
                                  <a:pt x="55" y="123"/>
                                </a:lnTo>
                                <a:lnTo>
                                  <a:pt x="42" y="141"/>
                                </a:lnTo>
                                <a:lnTo>
                                  <a:pt x="31" y="150"/>
                                </a:lnTo>
                                <a:lnTo>
                                  <a:pt x="39" y="167"/>
                                </a:lnTo>
                                <a:lnTo>
                                  <a:pt x="59" y="151"/>
                                </a:lnTo>
                                <a:lnTo>
                                  <a:pt x="79" y="136"/>
                                </a:lnTo>
                                <a:lnTo>
                                  <a:pt x="89" y="119"/>
                                </a:lnTo>
                                <a:lnTo>
                                  <a:pt x="93" y="97"/>
                                </a:lnTo>
                                <a:lnTo>
                                  <a:pt x="75" y="117"/>
                                </a:lnTo>
                                <a:lnTo>
                                  <a:pt x="86" y="93"/>
                                </a:lnTo>
                                <a:lnTo>
                                  <a:pt x="94" y="65"/>
                                </a:lnTo>
                                <a:lnTo>
                                  <a:pt x="89" y="38"/>
                                </a:lnTo>
                                <a:lnTo>
                                  <a:pt x="84" y="19"/>
                                </a:lnTo>
                                <a:lnTo>
                                  <a:pt x="74" y="8"/>
                                </a:lnTo>
                                <a:lnTo>
                                  <a:pt x="62" y="0"/>
                                </a:lnTo>
                                <a:lnTo>
                                  <a:pt x="69" y="17"/>
                                </a:lnTo>
                                <a:lnTo>
                                  <a:pt x="71" y="28"/>
                                </a:lnTo>
                                <a:lnTo>
                                  <a:pt x="70" y="42"/>
                                </a:lnTo>
                                <a:lnTo>
                                  <a:pt x="65" y="58"/>
                                </a:lnTo>
                                <a:lnTo>
                                  <a:pt x="53" y="46"/>
                                </a:lnTo>
                                <a:lnTo>
                                  <a:pt x="39" y="40"/>
                                </a:lnTo>
                                <a:lnTo>
                                  <a:pt x="21" y="41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6460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28" y="1569"/>
                      <a:ext cx="45" cy="55"/>
                      <a:chOff x="4628" y="1569"/>
                      <a:chExt cx="45" cy="55"/>
                    </a:xfrm>
                  </p:grpSpPr>
                  <p:sp>
                    <p:nvSpPr>
                      <p:cNvPr id="16461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8" y="1570"/>
                        <a:ext cx="40" cy="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4" y="0"/>
                          </a:cxn>
                          <a:cxn ang="0">
                            <a:pos x="56" y="2"/>
                          </a:cxn>
                          <a:cxn ang="0">
                            <a:pos x="37" y="5"/>
                          </a:cxn>
                          <a:cxn ang="0">
                            <a:pos x="22" y="12"/>
                          </a:cxn>
                          <a:cxn ang="0">
                            <a:pos x="10" y="21"/>
                          </a:cxn>
                          <a:cxn ang="0">
                            <a:pos x="2" y="37"/>
                          </a:cxn>
                          <a:cxn ang="0">
                            <a:pos x="0" y="55"/>
                          </a:cxn>
                          <a:cxn ang="0">
                            <a:pos x="1" y="71"/>
                          </a:cxn>
                          <a:cxn ang="0">
                            <a:pos x="7" y="88"/>
                          </a:cxn>
                          <a:cxn ang="0">
                            <a:pos x="17" y="101"/>
                          </a:cxn>
                          <a:cxn ang="0">
                            <a:pos x="33" y="108"/>
                          </a:cxn>
                          <a:cxn ang="0">
                            <a:pos x="52" y="109"/>
                          </a:cxn>
                          <a:cxn ang="0">
                            <a:pos x="67" y="102"/>
                          </a:cxn>
                          <a:cxn ang="0">
                            <a:pos x="76" y="89"/>
                          </a:cxn>
                          <a:cxn ang="0">
                            <a:pos x="81" y="72"/>
                          </a:cxn>
                          <a:cxn ang="0">
                            <a:pos x="71" y="58"/>
                          </a:cxn>
                          <a:cxn ang="0">
                            <a:pos x="66" y="45"/>
                          </a:cxn>
                          <a:cxn ang="0">
                            <a:pos x="66" y="29"/>
                          </a:cxn>
                          <a:cxn ang="0">
                            <a:pos x="69" y="16"/>
                          </a:cxn>
                          <a:cxn ang="0">
                            <a:pos x="74" y="0"/>
                          </a:cxn>
                        </a:cxnLst>
                        <a:rect l="0" t="0" r="r" b="b"/>
                        <a:pathLst>
                          <a:path w="81" h="109">
                            <a:moveTo>
                              <a:pt x="74" y="0"/>
                            </a:moveTo>
                            <a:lnTo>
                              <a:pt x="56" y="2"/>
                            </a:lnTo>
                            <a:lnTo>
                              <a:pt x="37" y="5"/>
                            </a:lnTo>
                            <a:lnTo>
                              <a:pt x="22" y="12"/>
                            </a:lnTo>
                            <a:lnTo>
                              <a:pt x="10" y="21"/>
                            </a:lnTo>
                            <a:lnTo>
                              <a:pt x="2" y="37"/>
                            </a:lnTo>
                            <a:lnTo>
                              <a:pt x="0" y="55"/>
                            </a:lnTo>
                            <a:lnTo>
                              <a:pt x="1" y="71"/>
                            </a:lnTo>
                            <a:lnTo>
                              <a:pt x="7" y="88"/>
                            </a:lnTo>
                            <a:lnTo>
                              <a:pt x="17" y="101"/>
                            </a:lnTo>
                            <a:lnTo>
                              <a:pt x="33" y="108"/>
                            </a:lnTo>
                            <a:lnTo>
                              <a:pt x="52" y="109"/>
                            </a:lnTo>
                            <a:lnTo>
                              <a:pt x="67" y="102"/>
                            </a:lnTo>
                            <a:lnTo>
                              <a:pt x="76" y="89"/>
                            </a:lnTo>
                            <a:lnTo>
                              <a:pt x="81" y="72"/>
                            </a:lnTo>
                            <a:lnTo>
                              <a:pt x="71" y="58"/>
                            </a:lnTo>
                            <a:lnTo>
                              <a:pt x="66" y="45"/>
                            </a:lnTo>
                            <a:lnTo>
                              <a:pt x="66" y="29"/>
                            </a:lnTo>
                            <a:lnTo>
                              <a:pt x="69" y="16"/>
                            </a:lnTo>
                            <a:lnTo>
                              <a:pt x="74" y="0"/>
                            </a:lnTo>
                            <a:close/>
                          </a:path>
                        </a:pathLst>
                      </a:custGeom>
                      <a:solidFill>
                        <a:srgbClr val="9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462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31" y="1569"/>
                        <a:ext cx="42" cy="55"/>
                        <a:chOff x="4631" y="1569"/>
                        <a:chExt cx="42" cy="55"/>
                      </a:xfrm>
                    </p:grpSpPr>
                    <p:sp>
                      <p:nvSpPr>
                        <p:cNvPr id="16463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33" y="1569"/>
                          <a:ext cx="40" cy="5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4" y="0"/>
                            </a:cxn>
                            <a:cxn ang="0">
                              <a:pos x="57" y="3"/>
                            </a:cxn>
                            <a:cxn ang="0">
                              <a:pos x="37" y="6"/>
                            </a:cxn>
                            <a:cxn ang="0">
                              <a:pos x="22" y="13"/>
                            </a:cxn>
                            <a:cxn ang="0">
                              <a:pos x="11" y="22"/>
                            </a:cxn>
                            <a:cxn ang="0">
                              <a:pos x="3" y="38"/>
                            </a:cxn>
                            <a:cxn ang="0">
                              <a:pos x="0" y="56"/>
                            </a:cxn>
                            <a:cxn ang="0">
                              <a:pos x="1" y="72"/>
                            </a:cxn>
                            <a:cxn ang="0">
                              <a:pos x="7" y="89"/>
                            </a:cxn>
                            <a:cxn ang="0">
                              <a:pos x="18" y="101"/>
                            </a:cxn>
                            <a:cxn ang="0">
                              <a:pos x="34" y="108"/>
                            </a:cxn>
                            <a:cxn ang="0">
                              <a:pos x="52" y="110"/>
                            </a:cxn>
                            <a:cxn ang="0">
                              <a:pos x="67" y="103"/>
                            </a:cxn>
                            <a:cxn ang="0">
                              <a:pos x="76" y="90"/>
                            </a:cxn>
                            <a:cxn ang="0">
                              <a:pos x="81" y="73"/>
                            </a:cxn>
                            <a:cxn ang="0">
                              <a:pos x="72" y="59"/>
                            </a:cxn>
                            <a:cxn ang="0">
                              <a:pos x="66" y="46"/>
                            </a:cxn>
                            <a:cxn ang="0">
                              <a:pos x="66" y="30"/>
                            </a:cxn>
                            <a:cxn ang="0">
                              <a:pos x="69" y="16"/>
                            </a:cxn>
                            <a:cxn ang="0">
                              <a:pos x="74" y="0"/>
                            </a:cxn>
                          </a:cxnLst>
                          <a:rect l="0" t="0" r="r" b="b"/>
                          <a:pathLst>
                            <a:path w="81" h="110">
                              <a:moveTo>
                                <a:pt x="74" y="0"/>
                              </a:moveTo>
                              <a:lnTo>
                                <a:pt x="57" y="3"/>
                              </a:lnTo>
                              <a:lnTo>
                                <a:pt x="37" y="6"/>
                              </a:lnTo>
                              <a:lnTo>
                                <a:pt x="22" y="13"/>
                              </a:lnTo>
                              <a:lnTo>
                                <a:pt x="11" y="22"/>
                              </a:lnTo>
                              <a:lnTo>
                                <a:pt x="3" y="38"/>
                              </a:lnTo>
                              <a:lnTo>
                                <a:pt x="0" y="56"/>
                              </a:lnTo>
                              <a:lnTo>
                                <a:pt x="1" y="72"/>
                              </a:lnTo>
                              <a:lnTo>
                                <a:pt x="7" y="89"/>
                              </a:lnTo>
                              <a:lnTo>
                                <a:pt x="18" y="101"/>
                              </a:lnTo>
                              <a:lnTo>
                                <a:pt x="34" y="108"/>
                              </a:lnTo>
                              <a:lnTo>
                                <a:pt x="52" y="110"/>
                              </a:lnTo>
                              <a:lnTo>
                                <a:pt x="67" y="103"/>
                              </a:lnTo>
                              <a:lnTo>
                                <a:pt x="76" y="90"/>
                              </a:lnTo>
                              <a:lnTo>
                                <a:pt x="81" y="73"/>
                              </a:lnTo>
                              <a:lnTo>
                                <a:pt x="72" y="59"/>
                              </a:lnTo>
                              <a:lnTo>
                                <a:pt x="66" y="46"/>
                              </a:lnTo>
                              <a:lnTo>
                                <a:pt x="66" y="30"/>
                              </a:lnTo>
                              <a:lnTo>
                                <a:pt x="69" y="16"/>
                              </a:lnTo>
                              <a:lnTo>
                                <a:pt x="7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6464" name="Group 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31" y="1569"/>
                          <a:ext cx="40" cy="55"/>
                          <a:chOff x="4631" y="1569"/>
                          <a:chExt cx="40" cy="55"/>
                        </a:xfrm>
                      </p:grpSpPr>
                      <p:sp>
                        <p:nvSpPr>
                          <p:cNvPr id="16465" name="Freeform 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1" y="1569"/>
                            <a:ext cx="40" cy="5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3" y="0"/>
                              </a:cxn>
                              <a:cxn ang="0">
                                <a:pos x="56" y="3"/>
                              </a:cxn>
                              <a:cxn ang="0">
                                <a:pos x="37" y="6"/>
                              </a:cxn>
                              <a:cxn ang="0">
                                <a:pos x="22" y="13"/>
                              </a:cxn>
                              <a:cxn ang="0">
                                <a:pos x="10" y="22"/>
                              </a:cxn>
                              <a:cxn ang="0">
                                <a:pos x="2" y="38"/>
                              </a:cxn>
                              <a:cxn ang="0">
                                <a:pos x="0" y="56"/>
                              </a:cxn>
                              <a:cxn ang="0">
                                <a:pos x="1" y="72"/>
                              </a:cxn>
                              <a:cxn ang="0">
                                <a:pos x="7" y="89"/>
                              </a:cxn>
                              <a:cxn ang="0">
                                <a:pos x="17" y="101"/>
                              </a:cxn>
                              <a:cxn ang="0">
                                <a:pos x="33" y="108"/>
                              </a:cxn>
                              <a:cxn ang="0">
                                <a:pos x="52" y="110"/>
                              </a:cxn>
                              <a:cxn ang="0">
                                <a:pos x="66" y="103"/>
                              </a:cxn>
                              <a:cxn ang="0">
                                <a:pos x="76" y="90"/>
                              </a:cxn>
                              <a:cxn ang="0">
                                <a:pos x="80" y="73"/>
                              </a:cxn>
                              <a:cxn ang="0">
                                <a:pos x="71" y="59"/>
                              </a:cxn>
                              <a:cxn ang="0">
                                <a:pos x="65" y="46"/>
                              </a:cxn>
                              <a:cxn ang="0">
                                <a:pos x="65" y="30"/>
                              </a:cxn>
                              <a:cxn ang="0">
                                <a:pos x="69" y="16"/>
                              </a:cxn>
                              <a:cxn ang="0">
                                <a:pos x="73" y="0"/>
                              </a:cxn>
                            </a:cxnLst>
                            <a:rect l="0" t="0" r="r" b="b"/>
                            <a:pathLst>
                              <a:path w="80" h="110">
                                <a:moveTo>
                                  <a:pt x="73" y="0"/>
                                </a:moveTo>
                                <a:lnTo>
                                  <a:pt x="56" y="3"/>
                                </a:lnTo>
                                <a:lnTo>
                                  <a:pt x="37" y="6"/>
                                </a:lnTo>
                                <a:lnTo>
                                  <a:pt x="22" y="13"/>
                                </a:lnTo>
                                <a:lnTo>
                                  <a:pt x="10" y="22"/>
                                </a:lnTo>
                                <a:lnTo>
                                  <a:pt x="2" y="38"/>
                                </a:lnTo>
                                <a:lnTo>
                                  <a:pt x="0" y="56"/>
                                </a:lnTo>
                                <a:lnTo>
                                  <a:pt x="1" y="72"/>
                                </a:lnTo>
                                <a:lnTo>
                                  <a:pt x="7" y="89"/>
                                </a:lnTo>
                                <a:lnTo>
                                  <a:pt x="17" y="101"/>
                                </a:lnTo>
                                <a:lnTo>
                                  <a:pt x="33" y="108"/>
                                </a:lnTo>
                                <a:lnTo>
                                  <a:pt x="52" y="110"/>
                                </a:lnTo>
                                <a:lnTo>
                                  <a:pt x="66" y="103"/>
                                </a:lnTo>
                                <a:lnTo>
                                  <a:pt x="76" y="90"/>
                                </a:lnTo>
                                <a:lnTo>
                                  <a:pt x="80" y="73"/>
                                </a:lnTo>
                                <a:lnTo>
                                  <a:pt x="71" y="59"/>
                                </a:lnTo>
                                <a:lnTo>
                                  <a:pt x="65" y="46"/>
                                </a:lnTo>
                                <a:lnTo>
                                  <a:pt x="65" y="30"/>
                                </a:lnTo>
                                <a:lnTo>
                                  <a:pt x="69" y="16"/>
                                </a:lnTo>
                                <a:lnTo>
                                  <a:pt x="7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66" name="Freeform 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4" y="1572"/>
                            <a:ext cx="33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7" y="12"/>
                              </a:cxn>
                              <a:cxn ang="0">
                                <a:pos x="56" y="0"/>
                              </a:cxn>
                              <a:cxn ang="0">
                                <a:pos x="36" y="4"/>
                              </a:cxn>
                              <a:cxn ang="0">
                                <a:pos x="21" y="10"/>
                              </a:cxn>
                              <a:cxn ang="0">
                                <a:pos x="10" y="20"/>
                              </a:cxn>
                              <a:cxn ang="0">
                                <a:pos x="2" y="36"/>
                              </a:cxn>
                              <a:cxn ang="0">
                                <a:pos x="0" y="53"/>
                              </a:cxn>
                              <a:cxn ang="0">
                                <a:pos x="1" y="69"/>
                              </a:cxn>
                              <a:cxn ang="0">
                                <a:pos x="6" y="86"/>
                              </a:cxn>
                              <a:cxn ang="0">
                                <a:pos x="17" y="98"/>
                              </a:cxn>
                              <a:cxn ang="0">
                                <a:pos x="32" y="105"/>
                              </a:cxn>
                              <a:cxn ang="0">
                                <a:pos x="48" y="105"/>
                              </a:cxn>
                              <a:cxn ang="0">
                                <a:pos x="58" y="99"/>
                              </a:cxn>
                              <a:cxn ang="0">
                                <a:pos x="64" y="87"/>
                              </a:cxn>
                              <a:cxn ang="0">
                                <a:pos x="66" y="75"/>
                              </a:cxn>
                              <a:cxn ang="0">
                                <a:pos x="64" y="62"/>
                              </a:cxn>
                              <a:cxn ang="0">
                                <a:pos x="59" y="47"/>
                              </a:cxn>
                              <a:cxn ang="0">
                                <a:pos x="56" y="33"/>
                              </a:cxn>
                              <a:cxn ang="0">
                                <a:pos x="55" y="19"/>
                              </a:cxn>
                              <a:cxn ang="0">
                                <a:pos x="51" y="22"/>
                              </a:cxn>
                              <a:cxn ang="0">
                                <a:pos x="49" y="53"/>
                              </a:cxn>
                              <a:cxn ang="0">
                                <a:pos x="50" y="68"/>
                              </a:cxn>
                              <a:cxn ang="0">
                                <a:pos x="48" y="84"/>
                              </a:cxn>
                              <a:cxn ang="0">
                                <a:pos x="43" y="92"/>
                              </a:cxn>
                              <a:cxn ang="0">
                                <a:pos x="32" y="85"/>
                              </a:cxn>
                              <a:cxn ang="0">
                                <a:pos x="23" y="75"/>
                              </a:cxn>
                              <a:cxn ang="0">
                                <a:pos x="16" y="62"/>
                              </a:cxn>
                              <a:cxn ang="0">
                                <a:pos x="13" y="48"/>
                              </a:cxn>
                              <a:cxn ang="0">
                                <a:pos x="16" y="33"/>
                              </a:cxn>
                              <a:cxn ang="0">
                                <a:pos x="24" y="22"/>
                              </a:cxn>
                              <a:cxn ang="0">
                                <a:pos x="37" y="12"/>
                              </a:cxn>
                            </a:cxnLst>
                            <a:rect l="0" t="0" r="r" b="b"/>
                            <a:pathLst>
                              <a:path w="66" h="105">
                                <a:moveTo>
                                  <a:pt x="37" y="12"/>
                                </a:moveTo>
                                <a:lnTo>
                                  <a:pt x="56" y="0"/>
                                </a:lnTo>
                                <a:lnTo>
                                  <a:pt x="36" y="4"/>
                                </a:lnTo>
                                <a:lnTo>
                                  <a:pt x="21" y="10"/>
                                </a:lnTo>
                                <a:lnTo>
                                  <a:pt x="10" y="20"/>
                                </a:lnTo>
                                <a:lnTo>
                                  <a:pt x="2" y="36"/>
                                </a:lnTo>
                                <a:lnTo>
                                  <a:pt x="0" y="53"/>
                                </a:lnTo>
                                <a:lnTo>
                                  <a:pt x="1" y="69"/>
                                </a:lnTo>
                                <a:lnTo>
                                  <a:pt x="6" y="86"/>
                                </a:lnTo>
                                <a:lnTo>
                                  <a:pt x="17" y="98"/>
                                </a:lnTo>
                                <a:lnTo>
                                  <a:pt x="32" y="105"/>
                                </a:lnTo>
                                <a:lnTo>
                                  <a:pt x="48" y="105"/>
                                </a:lnTo>
                                <a:lnTo>
                                  <a:pt x="58" y="99"/>
                                </a:lnTo>
                                <a:lnTo>
                                  <a:pt x="64" y="87"/>
                                </a:lnTo>
                                <a:lnTo>
                                  <a:pt x="66" y="75"/>
                                </a:lnTo>
                                <a:lnTo>
                                  <a:pt x="64" y="62"/>
                                </a:lnTo>
                                <a:lnTo>
                                  <a:pt x="59" y="47"/>
                                </a:lnTo>
                                <a:lnTo>
                                  <a:pt x="56" y="33"/>
                                </a:lnTo>
                                <a:lnTo>
                                  <a:pt x="55" y="19"/>
                                </a:lnTo>
                                <a:lnTo>
                                  <a:pt x="51" y="22"/>
                                </a:lnTo>
                                <a:lnTo>
                                  <a:pt x="49" y="53"/>
                                </a:lnTo>
                                <a:lnTo>
                                  <a:pt x="50" y="68"/>
                                </a:lnTo>
                                <a:lnTo>
                                  <a:pt x="48" y="84"/>
                                </a:lnTo>
                                <a:lnTo>
                                  <a:pt x="43" y="92"/>
                                </a:lnTo>
                                <a:lnTo>
                                  <a:pt x="32" y="85"/>
                                </a:lnTo>
                                <a:lnTo>
                                  <a:pt x="23" y="75"/>
                                </a:lnTo>
                                <a:lnTo>
                                  <a:pt x="16" y="62"/>
                                </a:lnTo>
                                <a:lnTo>
                                  <a:pt x="13" y="48"/>
                                </a:lnTo>
                                <a:lnTo>
                                  <a:pt x="16" y="33"/>
                                </a:lnTo>
                                <a:lnTo>
                                  <a:pt x="24" y="22"/>
                                </a:lnTo>
                                <a:lnTo>
                                  <a:pt x="37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67" name="Freeform 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2" y="1571"/>
                            <a:ext cx="33" cy="5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8" y="11"/>
                              </a:cxn>
                              <a:cxn ang="0">
                                <a:pos x="56" y="0"/>
                              </a:cxn>
                              <a:cxn ang="0">
                                <a:pos x="37" y="3"/>
                              </a:cxn>
                              <a:cxn ang="0">
                                <a:pos x="22" y="10"/>
                              </a:cxn>
                              <a:cxn ang="0">
                                <a:pos x="10" y="20"/>
                              </a:cxn>
                              <a:cxn ang="0">
                                <a:pos x="2" y="36"/>
                              </a:cxn>
                              <a:cxn ang="0">
                                <a:pos x="0" y="53"/>
                              </a:cxn>
                              <a:cxn ang="0">
                                <a:pos x="1" y="69"/>
                              </a:cxn>
                              <a:cxn ang="0">
                                <a:pos x="7" y="86"/>
                              </a:cxn>
                              <a:cxn ang="0">
                                <a:pos x="17" y="98"/>
                              </a:cxn>
                              <a:cxn ang="0">
                                <a:pos x="32" y="105"/>
                              </a:cxn>
                              <a:cxn ang="0">
                                <a:pos x="48" y="105"/>
                              </a:cxn>
                              <a:cxn ang="0">
                                <a:pos x="59" y="99"/>
                              </a:cxn>
                              <a:cxn ang="0">
                                <a:pos x="64" y="87"/>
                              </a:cxn>
                              <a:cxn ang="0">
                                <a:pos x="67" y="75"/>
                              </a:cxn>
                              <a:cxn ang="0">
                                <a:pos x="64" y="62"/>
                              </a:cxn>
                              <a:cxn ang="0">
                                <a:pos x="60" y="47"/>
                              </a:cxn>
                              <a:cxn ang="0">
                                <a:pos x="56" y="33"/>
                              </a:cxn>
                              <a:cxn ang="0">
                                <a:pos x="55" y="18"/>
                              </a:cxn>
                              <a:cxn ang="0">
                                <a:pos x="51" y="33"/>
                              </a:cxn>
                              <a:cxn ang="0">
                                <a:pos x="50" y="53"/>
                              </a:cxn>
                              <a:cxn ang="0">
                                <a:pos x="51" y="68"/>
                              </a:cxn>
                              <a:cxn ang="0">
                                <a:pos x="48" y="84"/>
                              </a:cxn>
                              <a:cxn ang="0">
                                <a:pos x="44" y="92"/>
                              </a:cxn>
                              <a:cxn ang="0">
                                <a:pos x="32" y="85"/>
                              </a:cxn>
                              <a:cxn ang="0">
                                <a:pos x="23" y="75"/>
                              </a:cxn>
                              <a:cxn ang="0">
                                <a:pos x="16" y="62"/>
                              </a:cxn>
                              <a:cxn ang="0">
                                <a:pos x="14" y="48"/>
                              </a:cxn>
                              <a:cxn ang="0">
                                <a:pos x="16" y="33"/>
                              </a:cxn>
                              <a:cxn ang="0">
                                <a:pos x="24" y="22"/>
                              </a:cxn>
                              <a:cxn ang="0">
                                <a:pos x="38" y="11"/>
                              </a:cxn>
                            </a:cxnLst>
                            <a:rect l="0" t="0" r="r" b="b"/>
                            <a:pathLst>
                              <a:path w="67" h="105">
                                <a:moveTo>
                                  <a:pt x="38" y="11"/>
                                </a:moveTo>
                                <a:lnTo>
                                  <a:pt x="56" y="0"/>
                                </a:lnTo>
                                <a:lnTo>
                                  <a:pt x="37" y="3"/>
                                </a:lnTo>
                                <a:lnTo>
                                  <a:pt x="22" y="10"/>
                                </a:lnTo>
                                <a:lnTo>
                                  <a:pt x="10" y="20"/>
                                </a:lnTo>
                                <a:lnTo>
                                  <a:pt x="2" y="36"/>
                                </a:lnTo>
                                <a:lnTo>
                                  <a:pt x="0" y="53"/>
                                </a:lnTo>
                                <a:lnTo>
                                  <a:pt x="1" y="69"/>
                                </a:lnTo>
                                <a:lnTo>
                                  <a:pt x="7" y="86"/>
                                </a:lnTo>
                                <a:lnTo>
                                  <a:pt x="17" y="98"/>
                                </a:lnTo>
                                <a:lnTo>
                                  <a:pt x="32" y="105"/>
                                </a:lnTo>
                                <a:lnTo>
                                  <a:pt x="48" y="105"/>
                                </a:lnTo>
                                <a:lnTo>
                                  <a:pt x="59" y="99"/>
                                </a:lnTo>
                                <a:lnTo>
                                  <a:pt x="64" y="87"/>
                                </a:lnTo>
                                <a:lnTo>
                                  <a:pt x="67" y="75"/>
                                </a:lnTo>
                                <a:lnTo>
                                  <a:pt x="64" y="62"/>
                                </a:lnTo>
                                <a:lnTo>
                                  <a:pt x="60" y="47"/>
                                </a:lnTo>
                                <a:lnTo>
                                  <a:pt x="56" y="33"/>
                                </a:lnTo>
                                <a:lnTo>
                                  <a:pt x="55" y="18"/>
                                </a:lnTo>
                                <a:lnTo>
                                  <a:pt x="51" y="33"/>
                                </a:lnTo>
                                <a:lnTo>
                                  <a:pt x="50" y="53"/>
                                </a:lnTo>
                                <a:lnTo>
                                  <a:pt x="51" y="68"/>
                                </a:lnTo>
                                <a:lnTo>
                                  <a:pt x="48" y="84"/>
                                </a:lnTo>
                                <a:lnTo>
                                  <a:pt x="44" y="92"/>
                                </a:lnTo>
                                <a:lnTo>
                                  <a:pt x="32" y="85"/>
                                </a:lnTo>
                                <a:lnTo>
                                  <a:pt x="23" y="75"/>
                                </a:lnTo>
                                <a:lnTo>
                                  <a:pt x="16" y="62"/>
                                </a:lnTo>
                                <a:lnTo>
                                  <a:pt x="14" y="48"/>
                                </a:lnTo>
                                <a:lnTo>
                                  <a:pt x="16" y="33"/>
                                </a:lnTo>
                                <a:lnTo>
                                  <a:pt x="24" y="22"/>
                                </a:lnTo>
                                <a:lnTo>
                                  <a:pt x="38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6468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4546" y="1720"/>
                    <a:ext cx="605" cy="920"/>
                    <a:chOff x="4546" y="1720"/>
                    <a:chExt cx="605" cy="920"/>
                  </a:xfrm>
                </p:grpSpPr>
                <p:grpSp>
                  <p:nvGrpSpPr>
                    <p:cNvPr id="16469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46" y="1720"/>
                      <a:ext cx="605" cy="920"/>
                      <a:chOff x="4546" y="1720"/>
                      <a:chExt cx="605" cy="920"/>
                    </a:xfrm>
                  </p:grpSpPr>
                  <p:grpSp>
                    <p:nvGrpSpPr>
                      <p:cNvPr id="16470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56" y="2307"/>
                        <a:ext cx="595" cy="333"/>
                        <a:chOff x="4556" y="2307"/>
                        <a:chExt cx="595" cy="333"/>
                      </a:xfrm>
                    </p:grpSpPr>
                    <p:grpSp>
                      <p:nvGrpSpPr>
                        <p:cNvPr id="16471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56" y="2307"/>
                          <a:ext cx="595" cy="333"/>
                          <a:chOff x="4556" y="2307"/>
                          <a:chExt cx="595" cy="333"/>
                        </a:xfrm>
                      </p:grpSpPr>
                      <p:sp>
                        <p:nvSpPr>
                          <p:cNvPr id="16472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56" y="2307"/>
                            <a:ext cx="595" cy="3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18"/>
                              </a:cxn>
                              <a:cxn ang="0">
                                <a:pos x="24" y="339"/>
                              </a:cxn>
                              <a:cxn ang="0">
                                <a:pos x="44" y="287"/>
                              </a:cxn>
                              <a:cxn ang="0">
                                <a:pos x="103" y="183"/>
                              </a:cxn>
                              <a:cxn ang="0">
                                <a:pos x="158" y="97"/>
                              </a:cxn>
                              <a:cxn ang="0">
                                <a:pos x="248" y="35"/>
                              </a:cxn>
                              <a:cxn ang="0">
                                <a:pos x="482" y="80"/>
                              </a:cxn>
                              <a:cxn ang="0">
                                <a:pos x="683" y="49"/>
                              </a:cxn>
                              <a:cxn ang="0">
                                <a:pos x="848" y="0"/>
                              </a:cxn>
                              <a:cxn ang="0">
                                <a:pos x="1090" y="194"/>
                              </a:cxn>
                              <a:cxn ang="0">
                                <a:pos x="1159" y="407"/>
                              </a:cxn>
                              <a:cxn ang="0">
                                <a:pos x="1190" y="473"/>
                              </a:cxn>
                              <a:cxn ang="0">
                                <a:pos x="1165" y="580"/>
                              </a:cxn>
                              <a:cxn ang="0">
                                <a:pos x="1145" y="661"/>
                              </a:cxn>
                              <a:cxn ang="0">
                                <a:pos x="0" y="666"/>
                              </a:cxn>
                              <a:cxn ang="0">
                                <a:pos x="0" y="418"/>
                              </a:cxn>
                            </a:cxnLst>
                            <a:rect l="0" t="0" r="r" b="b"/>
                            <a:pathLst>
                              <a:path w="1190" h="666">
                                <a:moveTo>
                                  <a:pt x="0" y="418"/>
                                </a:moveTo>
                                <a:lnTo>
                                  <a:pt x="24" y="339"/>
                                </a:lnTo>
                                <a:lnTo>
                                  <a:pt x="44" y="287"/>
                                </a:lnTo>
                                <a:lnTo>
                                  <a:pt x="103" y="183"/>
                                </a:lnTo>
                                <a:lnTo>
                                  <a:pt x="158" y="97"/>
                                </a:lnTo>
                                <a:lnTo>
                                  <a:pt x="248" y="35"/>
                                </a:lnTo>
                                <a:lnTo>
                                  <a:pt x="482" y="80"/>
                                </a:lnTo>
                                <a:lnTo>
                                  <a:pt x="683" y="49"/>
                                </a:lnTo>
                                <a:lnTo>
                                  <a:pt x="848" y="0"/>
                                </a:lnTo>
                                <a:lnTo>
                                  <a:pt x="1090" y="194"/>
                                </a:lnTo>
                                <a:lnTo>
                                  <a:pt x="1159" y="407"/>
                                </a:lnTo>
                                <a:lnTo>
                                  <a:pt x="1190" y="473"/>
                                </a:lnTo>
                                <a:lnTo>
                                  <a:pt x="1165" y="580"/>
                                </a:lnTo>
                                <a:lnTo>
                                  <a:pt x="1145" y="661"/>
                                </a:lnTo>
                                <a:lnTo>
                                  <a:pt x="0" y="666"/>
                                </a:lnTo>
                                <a:lnTo>
                                  <a:pt x="0" y="4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473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618" y="2333"/>
                            <a:ext cx="530" cy="307"/>
                            <a:chOff x="4618" y="2333"/>
                            <a:chExt cx="530" cy="307"/>
                          </a:xfrm>
                        </p:grpSpPr>
                        <p:sp>
                          <p:nvSpPr>
                            <p:cNvPr id="16474" name="Freeform 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65" y="2583"/>
                              <a:ext cx="42" cy="5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5" y="115"/>
                                </a:cxn>
                                <a:cxn ang="0">
                                  <a:pos x="45" y="79"/>
                                </a:cxn>
                                <a:cxn ang="0">
                                  <a:pos x="31" y="50"/>
                                </a:cxn>
                                <a:cxn ang="0">
                                  <a:pos x="18" y="30"/>
                                </a:cxn>
                                <a:cxn ang="0">
                                  <a:pos x="6" y="16"/>
                                </a:cxn>
                                <a:cxn ang="0">
                                  <a:pos x="2" y="7"/>
                                </a:cxn>
                                <a:cxn ang="0">
                                  <a:pos x="0" y="1"/>
                                </a:cxn>
                                <a:cxn ang="0">
                                  <a:pos x="5" y="0"/>
                                </a:cxn>
                                <a:cxn ang="0">
                                  <a:pos x="11" y="2"/>
                                </a:cxn>
                                <a:cxn ang="0">
                                  <a:pos x="22" y="9"/>
                                </a:cxn>
                                <a:cxn ang="0">
                                  <a:pos x="37" y="25"/>
                                </a:cxn>
                                <a:cxn ang="0">
                                  <a:pos x="53" y="47"/>
                                </a:cxn>
                                <a:cxn ang="0">
                                  <a:pos x="67" y="70"/>
                                </a:cxn>
                                <a:cxn ang="0">
                                  <a:pos x="84" y="115"/>
                                </a:cxn>
                                <a:cxn ang="0">
                                  <a:pos x="55" y="115"/>
                                </a:cxn>
                              </a:cxnLst>
                              <a:rect l="0" t="0" r="r" b="b"/>
                              <a:pathLst>
                                <a:path w="84" h="115">
                                  <a:moveTo>
                                    <a:pt x="55" y="115"/>
                                  </a:moveTo>
                                  <a:lnTo>
                                    <a:pt x="45" y="79"/>
                                  </a:lnTo>
                                  <a:lnTo>
                                    <a:pt x="31" y="50"/>
                                  </a:lnTo>
                                  <a:lnTo>
                                    <a:pt x="18" y="30"/>
                                  </a:lnTo>
                                  <a:lnTo>
                                    <a:pt x="6" y="16"/>
                                  </a:lnTo>
                                  <a:lnTo>
                                    <a:pt x="2" y="7"/>
                                  </a:lnTo>
                                  <a:lnTo>
                                    <a:pt x="0" y="1"/>
                                  </a:lnTo>
                                  <a:lnTo>
                                    <a:pt x="5" y="0"/>
                                  </a:lnTo>
                                  <a:lnTo>
                                    <a:pt x="11" y="2"/>
                                  </a:lnTo>
                                  <a:lnTo>
                                    <a:pt x="22" y="9"/>
                                  </a:lnTo>
                                  <a:lnTo>
                                    <a:pt x="37" y="25"/>
                                  </a:lnTo>
                                  <a:lnTo>
                                    <a:pt x="53" y="47"/>
                                  </a:lnTo>
                                  <a:lnTo>
                                    <a:pt x="67" y="70"/>
                                  </a:lnTo>
                                  <a:lnTo>
                                    <a:pt x="84" y="115"/>
                                  </a:lnTo>
                                  <a:lnTo>
                                    <a:pt x="55" y="1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75" name="Freeform 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93" y="2591"/>
                              <a:ext cx="46" cy="4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" y="1"/>
                                </a:cxn>
                                <a:cxn ang="0">
                                  <a:pos x="2" y="7"/>
                                </a:cxn>
                                <a:cxn ang="0">
                                  <a:pos x="0" y="15"/>
                                </a:cxn>
                                <a:cxn ang="0">
                                  <a:pos x="4" y="23"/>
                                </a:cxn>
                                <a:cxn ang="0">
                                  <a:pos x="17" y="38"/>
                                </a:cxn>
                                <a:cxn ang="0">
                                  <a:pos x="27" y="59"/>
                                </a:cxn>
                                <a:cxn ang="0">
                                  <a:pos x="35" y="98"/>
                                </a:cxn>
                                <a:cxn ang="0">
                                  <a:pos x="92" y="98"/>
                                </a:cxn>
                                <a:cxn ang="0">
                                  <a:pos x="75" y="53"/>
                                </a:cxn>
                                <a:cxn ang="0">
                                  <a:pos x="59" y="30"/>
                                </a:cxn>
                                <a:cxn ang="0">
                                  <a:pos x="42" y="12"/>
                                </a:cxn>
                                <a:cxn ang="0">
                                  <a:pos x="28" y="4"/>
                                </a:cxn>
                                <a:cxn ang="0">
                                  <a:pos x="18" y="0"/>
                                </a:cxn>
                                <a:cxn ang="0">
                                  <a:pos x="7" y="1"/>
                                </a:cxn>
                              </a:cxnLst>
                              <a:rect l="0" t="0" r="r" b="b"/>
                              <a:pathLst>
                                <a:path w="92" h="98">
                                  <a:moveTo>
                                    <a:pt x="7" y="1"/>
                                  </a:moveTo>
                                  <a:lnTo>
                                    <a:pt x="2" y="7"/>
                                  </a:lnTo>
                                  <a:lnTo>
                                    <a:pt x="0" y="15"/>
                                  </a:lnTo>
                                  <a:lnTo>
                                    <a:pt x="4" y="23"/>
                                  </a:lnTo>
                                  <a:lnTo>
                                    <a:pt x="17" y="38"/>
                                  </a:lnTo>
                                  <a:lnTo>
                                    <a:pt x="27" y="59"/>
                                  </a:lnTo>
                                  <a:lnTo>
                                    <a:pt x="35" y="98"/>
                                  </a:lnTo>
                                  <a:lnTo>
                                    <a:pt x="92" y="98"/>
                                  </a:lnTo>
                                  <a:lnTo>
                                    <a:pt x="75" y="53"/>
                                  </a:lnTo>
                                  <a:lnTo>
                                    <a:pt x="59" y="30"/>
                                  </a:lnTo>
                                  <a:lnTo>
                                    <a:pt x="42" y="12"/>
                                  </a:lnTo>
                                  <a:lnTo>
                                    <a:pt x="28" y="4"/>
                                  </a:lnTo>
                                  <a:lnTo>
                                    <a:pt x="18" y="0"/>
                                  </a:lnTo>
                                  <a:lnTo>
                                    <a:pt x="7" y="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76" name="Freeform 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098" y="2518"/>
                              <a:ext cx="50" cy="7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3"/>
                                </a:cxn>
                                <a:cxn ang="0">
                                  <a:pos x="19" y="5"/>
                                </a:cxn>
                                <a:cxn ang="0">
                                  <a:pos x="36" y="0"/>
                                </a:cxn>
                                <a:cxn ang="0">
                                  <a:pos x="62" y="3"/>
                                </a:cxn>
                                <a:cxn ang="0">
                                  <a:pos x="82" y="13"/>
                                </a:cxn>
                                <a:cxn ang="0">
                                  <a:pos x="96" y="34"/>
                                </a:cxn>
                                <a:cxn ang="0">
                                  <a:pos x="100" y="54"/>
                                </a:cxn>
                                <a:cxn ang="0">
                                  <a:pos x="96" y="85"/>
                                </a:cxn>
                                <a:cxn ang="0">
                                  <a:pos x="82" y="113"/>
                                </a:cxn>
                                <a:cxn ang="0">
                                  <a:pos x="62" y="141"/>
                                </a:cxn>
                                <a:cxn ang="0">
                                  <a:pos x="64" y="115"/>
                                </a:cxn>
                                <a:cxn ang="0">
                                  <a:pos x="61" y="81"/>
                                </a:cxn>
                                <a:cxn ang="0">
                                  <a:pos x="54" y="58"/>
                                </a:cxn>
                                <a:cxn ang="0">
                                  <a:pos x="38" y="35"/>
                                </a:cxn>
                                <a:cxn ang="0">
                                  <a:pos x="20" y="22"/>
                                </a:cxn>
                                <a:cxn ang="0">
                                  <a:pos x="0" y="13"/>
                                </a:cxn>
                              </a:cxnLst>
                              <a:rect l="0" t="0" r="r" b="b"/>
                              <a:pathLst>
                                <a:path w="100" h="141">
                                  <a:moveTo>
                                    <a:pt x="0" y="13"/>
                                  </a:moveTo>
                                  <a:lnTo>
                                    <a:pt x="19" y="5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62" y="3"/>
                                  </a:lnTo>
                                  <a:lnTo>
                                    <a:pt x="82" y="13"/>
                                  </a:lnTo>
                                  <a:lnTo>
                                    <a:pt x="96" y="34"/>
                                  </a:lnTo>
                                  <a:lnTo>
                                    <a:pt x="100" y="54"/>
                                  </a:lnTo>
                                  <a:lnTo>
                                    <a:pt x="96" y="85"/>
                                  </a:lnTo>
                                  <a:lnTo>
                                    <a:pt x="82" y="113"/>
                                  </a:lnTo>
                                  <a:lnTo>
                                    <a:pt x="62" y="141"/>
                                  </a:lnTo>
                                  <a:lnTo>
                                    <a:pt x="64" y="115"/>
                                  </a:lnTo>
                                  <a:lnTo>
                                    <a:pt x="61" y="81"/>
                                  </a:lnTo>
                                  <a:lnTo>
                                    <a:pt x="54" y="58"/>
                                  </a:lnTo>
                                  <a:lnTo>
                                    <a:pt x="38" y="35"/>
                                  </a:lnTo>
                                  <a:lnTo>
                                    <a:pt x="20" y="22"/>
                                  </a:lnTo>
                                  <a:lnTo>
                                    <a:pt x="0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77" name="Freeform 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65" y="2490"/>
                              <a:ext cx="158" cy="1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5" y="22"/>
                                </a:cxn>
                                <a:cxn ang="0">
                                  <a:pos x="120" y="10"/>
                                </a:cxn>
                                <a:cxn ang="0">
                                  <a:pos x="45" y="0"/>
                                </a:cxn>
                                <a:cxn ang="0">
                                  <a:pos x="0" y="7"/>
                                </a:cxn>
                                <a:cxn ang="0">
                                  <a:pos x="14" y="24"/>
                                </a:cxn>
                                <a:cxn ang="0">
                                  <a:pos x="45" y="31"/>
                                </a:cxn>
                                <a:cxn ang="0">
                                  <a:pos x="76" y="41"/>
                                </a:cxn>
                                <a:cxn ang="0">
                                  <a:pos x="99" y="53"/>
                                </a:cxn>
                                <a:cxn ang="0">
                                  <a:pos x="124" y="71"/>
                                </a:cxn>
                                <a:cxn ang="0">
                                  <a:pos x="146" y="89"/>
                                </a:cxn>
                                <a:cxn ang="0">
                                  <a:pos x="172" y="110"/>
                                </a:cxn>
                                <a:cxn ang="0">
                                  <a:pos x="190" y="135"/>
                                </a:cxn>
                                <a:cxn ang="0">
                                  <a:pos x="213" y="168"/>
                                </a:cxn>
                                <a:cxn ang="0">
                                  <a:pos x="225" y="197"/>
                                </a:cxn>
                                <a:cxn ang="0">
                                  <a:pos x="235" y="221"/>
                                </a:cxn>
                                <a:cxn ang="0">
                                  <a:pos x="243" y="210"/>
                                </a:cxn>
                                <a:cxn ang="0">
                                  <a:pos x="254" y="202"/>
                                </a:cxn>
                                <a:cxn ang="0">
                                  <a:pos x="268" y="195"/>
                                </a:cxn>
                                <a:cxn ang="0">
                                  <a:pos x="282" y="192"/>
                                </a:cxn>
                                <a:cxn ang="0">
                                  <a:pos x="297" y="190"/>
                                </a:cxn>
                                <a:cxn ang="0">
                                  <a:pos x="292" y="172"/>
                                </a:cxn>
                                <a:cxn ang="0">
                                  <a:pos x="281" y="152"/>
                                </a:cxn>
                                <a:cxn ang="0">
                                  <a:pos x="265" y="129"/>
                                </a:cxn>
                                <a:cxn ang="0">
                                  <a:pos x="247" y="109"/>
                                </a:cxn>
                                <a:cxn ang="0">
                                  <a:pos x="273" y="118"/>
                                </a:cxn>
                                <a:cxn ang="0">
                                  <a:pos x="290" y="131"/>
                                </a:cxn>
                                <a:cxn ang="0">
                                  <a:pos x="302" y="145"/>
                                </a:cxn>
                                <a:cxn ang="0">
                                  <a:pos x="312" y="161"/>
                                </a:cxn>
                                <a:cxn ang="0">
                                  <a:pos x="315" y="141"/>
                                </a:cxn>
                                <a:cxn ang="0">
                                  <a:pos x="310" y="123"/>
                                </a:cxn>
                                <a:cxn ang="0">
                                  <a:pos x="302" y="106"/>
                                </a:cxn>
                                <a:cxn ang="0">
                                  <a:pos x="289" y="93"/>
                                </a:cxn>
                                <a:cxn ang="0">
                                  <a:pos x="271" y="83"/>
                                </a:cxn>
                                <a:cxn ang="0">
                                  <a:pos x="246" y="75"/>
                                </a:cxn>
                                <a:cxn ang="0">
                                  <a:pos x="217" y="59"/>
                                </a:cxn>
                                <a:cxn ang="0">
                                  <a:pos x="185" y="41"/>
                                </a:cxn>
                                <a:cxn ang="0">
                                  <a:pos x="145" y="22"/>
                                </a:cxn>
                              </a:cxnLst>
                              <a:rect l="0" t="0" r="r" b="b"/>
                              <a:pathLst>
                                <a:path w="315" h="221">
                                  <a:moveTo>
                                    <a:pt x="145" y="22"/>
                                  </a:moveTo>
                                  <a:lnTo>
                                    <a:pt x="120" y="10"/>
                                  </a:lnTo>
                                  <a:lnTo>
                                    <a:pt x="45" y="0"/>
                                  </a:lnTo>
                                  <a:lnTo>
                                    <a:pt x="0" y="7"/>
                                  </a:lnTo>
                                  <a:lnTo>
                                    <a:pt x="14" y="24"/>
                                  </a:lnTo>
                                  <a:lnTo>
                                    <a:pt x="45" y="31"/>
                                  </a:lnTo>
                                  <a:lnTo>
                                    <a:pt x="76" y="41"/>
                                  </a:lnTo>
                                  <a:lnTo>
                                    <a:pt x="99" y="53"/>
                                  </a:lnTo>
                                  <a:lnTo>
                                    <a:pt x="124" y="71"/>
                                  </a:lnTo>
                                  <a:lnTo>
                                    <a:pt x="146" y="89"/>
                                  </a:lnTo>
                                  <a:lnTo>
                                    <a:pt x="172" y="110"/>
                                  </a:lnTo>
                                  <a:lnTo>
                                    <a:pt x="190" y="135"/>
                                  </a:lnTo>
                                  <a:lnTo>
                                    <a:pt x="213" y="168"/>
                                  </a:lnTo>
                                  <a:lnTo>
                                    <a:pt x="225" y="197"/>
                                  </a:lnTo>
                                  <a:lnTo>
                                    <a:pt x="235" y="221"/>
                                  </a:lnTo>
                                  <a:lnTo>
                                    <a:pt x="243" y="210"/>
                                  </a:lnTo>
                                  <a:lnTo>
                                    <a:pt x="254" y="202"/>
                                  </a:lnTo>
                                  <a:lnTo>
                                    <a:pt x="268" y="195"/>
                                  </a:lnTo>
                                  <a:lnTo>
                                    <a:pt x="282" y="192"/>
                                  </a:lnTo>
                                  <a:lnTo>
                                    <a:pt x="297" y="190"/>
                                  </a:lnTo>
                                  <a:lnTo>
                                    <a:pt x="292" y="172"/>
                                  </a:lnTo>
                                  <a:lnTo>
                                    <a:pt x="281" y="152"/>
                                  </a:lnTo>
                                  <a:lnTo>
                                    <a:pt x="265" y="129"/>
                                  </a:lnTo>
                                  <a:lnTo>
                                    <a:pt x="247" y="109"/>
                                  </a:lnTo>
                                  <a:lnTo>
                                    <a:pt x="273" y="118"/>
                                  </a:lnTo>
                                  <a:lnTo>
                                    <a:pt x="290" y="131"/>
                                  </a:lnTo>
                                  <a:lnTo>
                                    <a:pt x="302" y="145"/>
                                  </a:lnTo>
                                  <a:lnTo>
                                    <a:pt x="312" y="161"/>
                                  </a:lnTo>
                                  <a:lnTo>
                                    <a:pt x="315" y="141"/>
                                  </a:lnTo>
                                  <a:lnTo>
                                    <a:pt x="310" y="123"/>
                                  </a:lnTo>
                                  <a:lnTo>
                                    <a:pt x="302" y="106"/>
                                  </a:lnTo>
                                  <a:lnTo>
                                    <a:pt x="289" y="93"/>
                                  </a:lnTo>
                                  <a:lnTo>
                                    <a:pt x="271" y="83"/>
                                  </a:lnTo>
                                  <a:lnTo>
                                    <a:pt x="246" y="75"/>
                                  </a:lnTo>
                                  <a:lnTo>
                                    <a:pt x="217" y="59"/>
                                  </a:lnTo>
                                  <a:lnTo>
                                    <a:pt x="185" y="41"/>
                                  </a:lnTo>
                                  <a:lnTo>
                                    <a:pt x="145" y="2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A56D1B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78" name="Freeform 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1" y="2333"/>
                              <a:ext cx="200" cy="6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9"/>
                                </a:cxn>
                                <a:cxn ang="0">
                                  <a:pos x="2" y="31"/>
                                </a:cxn>
                                <a:cxn ang="0">
                                  <a:pos x="71" y="27"/>
                                </a:cxn>
                                <a:cxn ang="0">
                                  <a:pos x="115" y="20"/>
                                </a:cxn>
                                <a:cxn ang="0">
                                  <a:pos x="153" y="11"/>
                                </a:cxn>
                                <a:cxn ang="0">
                                  <a:pos x="187" y="0"/>
                                </a:cxn>
                                <a:cxn ang="0">
                                  <a:pos x="190" y="18"/>
                                </a:cxn>
                                <a:cxn ang="0">
                                  <a:pos x="193" y="34"/>
                                </a:cxn>
                                <a:cxn ang="0">
                                  <a:pos x="200" y="48"/>
                                </a:cxn>
                                <a:cxn ang="0">
                                  <a:pos x="210" y="54"/>
                                </a:cxn>
                                <a:cxn ang="0">
                                  <a:pos x="221" y="56"/>
                                </a:cxn>
                                <a:cxn ang="0">
                                  <a:pos x="230" y="50"/>
                                </a:cxn>
                                <a:cxn ang="0">
                                  <a:pos x="232" y="38"/>
                                </a:cxn>
                                <a:cxn ang="0">
                                  <a:pos x="225" y="18"/>
                                </a:cxn>
                                <a:cxn ang="0">
                                  <a:pos x="246" y="31"/>
                                </a:cxn>
                                <a:cxn ang="0">
                                  <a:pos x="264" y="46"/>
                                </a:cxn>
                                <a:cxn ang="0">
                                  <a:pos x="285" y="65"/>
                                </a:cxn>
                                <a:cxn ang="0">
                                  <a:pos x="309" y="81"/>
                                </a:cxn>
                                <a:cxn ang="0">
                                  <a:pos x="342" y="94"/>
                                </a:cxn>
                                <a:cxn ang="0">
                                  <a:pos x="401" y="121"/>
                                </a:cxn>
                                <a:cxn ang="0">
                                  <a:pos x="205" y="125"/>
                                </a:cxn>
                                <a:cxn ang="0">
                                  <a:pos x="0" y="49"/>
                                </a:cxn>
                              </a:cxnLst>
                              <a:rect l="0" t="0" r="r" b="b"/>
                              <a:pathLst>
                                <a:path w="401" h="125">
                                  <a:moveTo>
                                    <a:pt x="0" y="49"/>
                                  </a:moveTo>
                                  <a:lnTo>
                                    <a:pt x="2" y="31"/>
                                  </a:lnTo>
                                  <a:lnTo>
                                    <a:pt x="71" y="27"/>
                                  </a:lnTo>
                                  <a:lnTo>
                                    <a:pt x="115" y="20"/>
                                  </a:lnTo>
                                  <a:lnTo>
                                    <a:pt x="153" y="11"/>
                                  </a:lnTo>
                                  <a:lnTo>
                                    <a:pt x="187" y="0"/>
                                  </a:lnTo>
                                  <a:lnTo>
                                    <a:pt x="190" y="18"/>
                                  </a:lnTo>
                                  <a:lnTo>
                                    <a:pt x="193" y="34"/>
                                  </a:lnTo>
                                  <a:lnTo>
                                    <a:pt x="200" y="48"/>
                                  </a:lnTo>
                                  <a:lnTo>
                                    <a:pt x="210" y="54"/>
                                  </a:lnTo>
                                  <a:lnTo>
                                    <a:pt x="221" y="56"/>
                                  </a:lnTo>
                                  <a:lnTo>
                                    <a:pt x="230" y="50"/>
                                  </a:lnTo>
                                  <a:lnTo>
                                    <a:pt x="232" y="38"/>
                                  </a:lnTo>
                                  <a:lnTo>
                                    <a:pt x="225" y="18"/>
                                  </a:lnTo>
                                  <a:lnTo>
                                    <a:pt x="246" y="31"/>
                                  </a:lnTo>
                                  <a:lnTo>
                                    <a:pt x="264" y="46"/>
                                  </a:lnTo>
                                  <a:lnTo>
                                    <a:pt x="285" y="65"/>
                                  </a:lnTo>
                                  <a:lnTo>
                                    <a:pt x="309" y="81"/>
                                  </a:lnTo>
                                  <a:lnTo>
                                    <a:pt x="342" y="94"/>
                                  </a:lnTo>
                                  <a:lnTo>
                                    <a:pt x="401" y="121"/>
                                  </a:lnTo>
                                  <a:lnTo>
                                    <a:pt x="205" y="125"/>
                                  </a:lnTo>
                                  <a:lnTo>
                                    <a:pt x="0" y="4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479" name="Freeform 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18" y="2498"/>
                              <a:ext cx="443" cy="14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45" y="37"/>
                                </a:cxn>
                                <a:cxn ang="0">
                                  <a:pos x="711" y="24"/>
                                </a:cxn>
                                <a:cxn ang="0">
                                  <a:pos x="647" y="23"/>
                                </a:cxn>
                                <a:cxn ang="0">
                                  <a:pos x="568" y="46"/>
                                </a:cxn>
                                <a:cxn ang="0">
                                  <a:pos x="515" y="83"/>
                                </a:cxn>
                                <a:cxn ang="0">
                                  <a:pos x="474" y="141"/>
                                </a:cxn>
                                <a:cxn ang="0">
                                  <a:pos x="437" y="198"/>
                                </a:cxn>
                                <a:cxn ang="0">
                                  <a:pos x="386" y="260"/>
                                </a:cxn>
                                <a:cxn ang="0">
                                  <a:pos x="181" y="285"/>
                                </a:cxn>
                                <a:cxn ang="0">
                                  <a:pos x="275" y="236"/>
                                </a:cxn>
                                <a:cxn ang="0">
                                  <a:pos x="371" y="203"/>
                                </a:cxn>
                                <a:cxn ang="0">
                                  <a:pos x="419" y="182"/>
                                </a:cxn>
                                <a:cxn ang="0">
                                  <a:pos x="425" y="151"/>
                                </a:cxn>
                                <a:cxn ang="0">
                                  <a:pos x="408" y="130"/>
                                </a:cxn>
                                <a:cxn ang="0">
                                  <a:pos x="376" y="124"/>
                                </a:cxn>
                                <a:cxn ang="0">
                                  <a:pos x="316" y="136"/>
                                </a:cxn>
                                <a:cxn ang="0">
                                  <a:pos x="232" y="162"/>
                                </a:cxn>
                                <a:cxn ang="0">
                                  <a:pos x="139" y="200"/>
                                </a:cxn>
                                <a:cxn ang="0">
                                  <a:pos x="50" y="246"/>
                                </a:cxn>
                                <a:cxn ang="0">
                                  <a:pos x="18" y="251"/>
                                </a:cxn>
                                <a:cxn ang="0">
                                  <a:pos x="33" y="230"/>
                                </a:cxn>
                                <a:cxn ang="0">
                                  <a:pos x="87" y="213"/>
                                </a:cxn>
                                <a:cxn ang="0">
                                  <a:pos x="192" y="166"/>
                                </a:cxn>
                                <a:cxn ang="0">
                                  <a:pos x="283" y="132"/>
                                </a:cxn>
                                <a:cxn ang="0">
                                  <a:pos x="227" y="134"/>
                                </a:cxn>
                                <a:cxn ang="0">
                                  <a:pos x="127" y="152"/>
                                </a:cxn>
                                <a:cxn ang="0">
                                  <a:pos x="44" y="184"/>
                                </a:cxn>
                                <a:cxn ang="0">
                                  <a:pos x="34" y="179"/>
                                </a:cxn>
                                <a:cxn ang="0">
                                  <a:pos x="111" y="130"/>
                                </a:cxn>
                                <a:cxn ang="0">
                                  <a:pos x="207" y="97"/>
                                </a:cxn>
                                <a:cxn ang="0">
                                  <a:pos x="276" y="85"/>
                                </a:cxn>
                                <a:cxn ang="0">
                                  <a:pos x="348" y="86"/>
                                </a:cxn>
                                <a:cxn ang="0">
                                  <a:pos x="272" y="99"/>
                                </a:cxn>
                                <a:cxn ang="0">
                                  <a:pos x="267" y="107"/>
                                </a:cxn>
                                <a:cxn ang="0">
                                  <a:pos x="345" y="102"/>
                                </a:cxn>
                                <a:cxn ang="0">
                                  <a:pos x="407" y="103"/>
                                </a:cxn>
                                <a:cxn ang="0">
                                  <a:pos x="410" y="48"/>
                                </a:cxn>
                                <a:cxn ang="0">
                                  <a:pos x="442" y="7"/>
                                </a:cxn>
                                <a:cxn ang="0">
                                  <a:pos x="829" y="10"/>
                                </a:cxn>
                                <a:cxn ang="0">
                                  <a:pos x="887" y="39"/>
                                </a:cxn>
                                <a:cxn ang="0">
                                  <a:pos x="819" y="22"/>
                                </a:cxn>
                                <a:cxn ang="0">
                                  <a:pos x="756" y="14"/>
                                </a:cxn>
                                <a:cxn ang="0">
                                  <a:pos x="760" y="38"/>
                                </a:cxn>
                              </a:cxnLst>
                              <a:rect l="0" t="0" r="r" b="b"/>
                              <a:pathLst>
                                <a:path w="887" h="285">
                                  <a:moveTo>
                                    <a:pt x="760" y="38"/>
                                  </a:moveTo>
                                  <a:lnTo>
                                    <a:pt x="745" y="37"/>
                                  </a:lnTo>
                                  <a:lnTo>
                                    <a:pt x="728" y="32"/>
                                  </a:lnTo>
                                  <a:lnTo>
                                    <a:pt x="711" y="24"/>
                                  </a:lnTo>
                                  <a:lnTo>
                                    <a:pt x="684" y="21"/>
                                  </a:lnTo>
                                  <a:lnTo>
                                    <a:pt x="647" y="23"/>
                                  </a:lnTo>
                                  <a:lnTo>
                                    <a:pt x="605" y="31"/>
                                  </a:lnTo>
                                  <a:lnTo>
                                    <a:pt x="568" y="46"/>
                                  </a:lnTo>
                                  <a:lnTo>
                                    <a:pt x="540" y="61"/>
                                  </a:lnTo>
                                  <a:lnTo>
                                    <a:pt x="515" y="83"/>
                                  </a:lnTo>
                                  <a:lnTo>
                                    <a:pt x="492" y="110"/>
                                  </a:lnTo>
                                  <a:lnTo>
                                    <a:pt x="474" y="141"/>
                                  </a:lnTo>
                                  <a:lnTo>
                                    <a:pt x="467" y="172"/>
                                  </a:lnTo>
                                  <a:lnTo>
                                    <a:pt x="437" y="198"/>
                                  </a:lnTo>
                                  <a:lnTo>
                                    <a:pt x="409" y="230"/>
                                  </a:lnTo>
                                  <a:lnTo>
                                    <a:pt x="386" y="260"/>
                                  </a:lnTo>
                                  <a:lnTo>
                                    <a:pt x="370" y="285"/>
                                  </a:lnTo>
                                  <a:lnTo>
                                    <a:pt x="181" y="285"/>
                                  </a:lnTo>
                                  <a:lnTo>
                                    <a:pt x="226" y="259"/>
                                  </a:lnTo>
                                  <a:lnTo>
                                    <a:pt x="275" y="236"/>
                                  </a:lnTo>
                                  <a:lnTo>
                                    <a:pt x="320" y="218"/>
                                  </a:lnTo>
                                  <a:lnTo>
                                    <a:pt x="371" y="203"/>
                                  </a:lnTo>
                                  <a:lnTo>
                                    <a:pt x="407" y="193"/>
                                  </a:lnTo>
                                  <a:lnTo>
                                    <a:pt x="419" y="182"/>
                                  </a:lnTo>
                                  <a:lnTo>
                                    <a:pt x="427" y="164"/>
                                  </a:lnTo>
                                  <a:lnTo>
                                    <a:pt x="425" y="151"/>
                                  </a:lnTo>
                                  <a:lnTo>
                                    <a:pt x="420" y="137"/>
                                  </a:lnTo>
                                  <a:lnTo>
                                    <a:pt x="408" y="130"/>
                                  </a:lnTo>
                                  <a:lnTo>
                                    <a:pt x="389" y="125"/>
                                  </a:lnTo>
                                  <a:lnTo>
                                    <a:pt x="376" y="124"/>
                                  </a:lnTo>
                                  <a:lnTo>
                                    <a:pt x="347" y="129"/>
                                  </a:lnTo>
                                  <a:lnTo>
                                    <a:pt x="316" y="136"/>
                                  </a:lnTo>
                                  <a:lnTo>
                                    <a:pt x="278" y="146"/>
                                  </a:lnTo>
                                  <a:lnTo>
                                    <a:pt x="232" y="162"/>
                                  </a:lnTo>
                                  <a:lnTo>
                                    <a:pt x="184" y="182"/>
                                  </a:lnTo>
                                  <a:lnTo>
                                    <a:pt x="139" y="200"/>
                                  </a:lnTo>
                                  <a:lnTo>
                                    <a:pt x="85" y="225"/>
                                  </a:lnTo>
                                  <a:lnTo>
                                    <a:pt x="50" y="246"/>
                                  </a:lnTo>
                                  <a:lnTo>
                                    <a:pt x="25" y="264"/>
                                  </a:lnTo>
                                  <a:lnTo>
                                    <a:pt x="18" y="251"/>
                                  </a:lnTo>
                                  <a:lnTo>
                                    <a:pt x="4" y="240"/>
                                  </a:lnTo>
                                  <a:lnTo>
                                    <a:pt x="33" y="230"/>
                                  </a:lnTo>
                                  <a:lnTo>
                                    <a:pt x="59" y="222"/>
                                  </a:lnTo>
                                  <a:lnTo>
                                    <a:pt x="87" y="213"/>
                                  </a:lnTo>
                                  <a:lnTo>
                                    <a:pt x="142" y="188"/>
                                  </a:lnTo>
                                  <a:lnTo>
                                    <a:pt x="192" y="166"/>
                                  </a:lnTo>
                                  <a:lnTo>
                                    <a:pt x="249" y="143"/>
                                  </a:lnTo>
                                  <a:lnTo>
                                    <a:pt x="283" y="132"/>
                                  </a:lnTo>
                                  <a:lnTo>
                                    <a:pt x="321" y="121"/>
                                  </a:lnTo>
                                  <a:lnTo>
                                    <a:pt x="227" y="134"/>
                                  </a:lnTo>
                                  <a:lnTo>
                                    <a:pt x="170" y="143"/>
                                  </a:lnTo>
                                  <a:lnTo>
                                    <a:pt x="127" y="152"/>
                                  </a:lnTo>
                                  <a:lnTo>
                                    <a:pt x="82" y="167"/>
                                  </a:lnTo>
                                  <a:lnTo>
                                    <a:pt x="44" y="184"/>
                                  </a:lnTo>
                                  <a:lnTo>
                                    <a:pt x="0" y="206"/>
                                  </a:lnTo>
                                  <a:lnTo>
                                    <a:pt x="34" y="179"/>
                                  </a:lnTo>
                                  <a:lnTo>
                                    <a:pt x="69" y="154"/>
                                  </a:lnTo>
                                  <a:lnTo>
                                    <a:pt x="111" y="130"/>
                                  </a:lnTo>
                                  <a:lnTo>
                                    <a:pt x="158" y="110"/>
                                  </a:lnTo>
                                  <a:lnTo>
                                    <a:pt x="207" y="97"/>
                                  </a:lnTo>
                                  <a:lnTo>
                                    <a:pt x="243" y="90"/>
                                  </a:lnTo>
                                  <a:lnTo>
                                    <a:pt x="276" y="85"/>
                                  </a:lnTo>
                                  <a:lnTo>
                                    <a:pt x="301" y="84"/>
                                  </a:lnTo>
                                  <a:lnTo>
                                    <a:pt x="348" y="86"/>
                                  </a:lnTo>
                                  <a:lnTo>
                                    <a:pt x="300" y="93"/>
                                  </a:lnTo>
                                  <a:lnTo>
                                    <a:pt x="272" y="99"/>
                                  </a:lnTo>
                                  <a:lnTo>
                                    <a:pt x="221" y="110"/>
                                  </a:lnTo>
                                  <a:lnTo>
                                    <a:pt x="267" y="107"/>
                                  </a:lnTo>
                                  <a:lnTo>
                                    <a:pt x="305" y="105"/>
                                  </a:lnTo>
                                  <a:lnTo>
                                    <a:pt x="345" y="102"/>
                                  </a:lnTo>
                                  <a:lnTo>
                                    <a:pt x="386" y="101"/>
                                  </a:lnTo>
                                  <a:lnTo>
                                    <a:pt x="407" y="103"/>
                                  </a:lnTo>
                                  <a:lnTo>
                                    <a:pt x="405" y="80"/>
                                  </a:lnTo>
                                  <a:lnTo>
                                    <a:pt x="410" y="48"/>
                                  </a:lnTo>
                                  <a:lnTo>
                                    <a:pt x="424" y="25"/>
                                  </a:lnTo>
                                  <a:lnTo>
                                    <a:pt x="442" y="7"/>
                                  </a:lnTo>
                                  <a:lnTo>
                                    <a:pt x="798" y="0"/>
                                  </a:lnTo>
                                  <a:lnTo>
                                    <a:pt x="829" y="10"/>
                                  </a:lnTo>
                                  <a:lnTo>
                                    <a:pt x="854" y="22"/>
                                  </a:lnTo>
                                  <a:lnTo>
                                    <a:pt x="887" y="39"/>
                                  </a:lnTo>
                                  <a:lnTo>
                                    <a:pt x="846" y="29"/>
                                  </a:lnTo>
                                  <a:lnTo>
                                    <a:pt x="819" y="22"/>
                                  </a:lnTo>
                                  <a:lnTo>
                                    <a:pt x="788" y="16"/>
                                  </a:lnTo>
                                  <a:lnTo>
                                    <a:pt x="756" y="14"/>
                                  </a:lnTo>
                                  <a:lnTo>
                                    <a:pt x="755" y="26"/>
                                  </a:lnTo>
                                  <a:lnTo>
                                    <a:pt x="760" y="3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6480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58" y="2431"/>
                          <a:ext cx="493" cy="76"/>
                          <a:chOff x="4658" y="2431"/>
                          <a:chExt cx="493" cy="76"/>
                        </a:xfrm>
                      </p:grpSpPr>
                      <p:sp>
                        <p:nvSpPr>
                          <p:cNvPr id="16481" name="Freeform 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58" y="2460"/>
                            <a:ext cx="188" cy="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0"/>
                              </a:cxn>
                              <a:cxn ang="0">
                                <a:pos x="0" y="94"/>
                              </a:cxn>
                              <a:cxn ang="0">
                                <a:pos x="377" y="82"/>
                              </a:cxn>
                              <a:cxn ang="0">
                                <a:pos x="375" y="15"/>
                              </a:cxn>
                              <a:cxn ang="0">
                                <a:pos x="300" y="3"/>
                              </a:cxn>
                              <a:cxn ang="0">
                                <a:pos x="255" y="0"/>
                              </a:cxn>
                              <a:cxn ang="0">
                                <a:pos x="119" y="12"/>
                              </a:cxn>
                              <a:cxn ang="0">
                                <a:pos x="0" y="20"/>
                              </a:cxn>
                            </a:cxnLst>
                            <a:rect l="0" t="0" r="r" b="b"/>
                            <a:pathLst>
                              <a:path w="377" h="94">
                                <a:moveTo>
                                  <a:pt x="0" y="20"/>
                                </a:moveTo>
                                <a:lnTo>
                                  <a:pt x="0" y="94"/>
                                </a:lnTo>
                                <a:lnTo>
                                  <a:pt x="377" y="82"/>
                                </a:lnTo>
                                <a:lnTo>
                                  <a:pt x="375" y="15"/>
                                </a:lnTo>
                                <a:lnTo>
                                  <a:pt x="300" y="3"/>
                                </a:lnTo>
                                <a:lnTo>
                                  <a:pt x="255" y="0"/>
                                </a:lnTo>
                                <a:lnTo>
                                  <a:pt x="119" y="12"/>
                                </a:lnTo>
                                <a:lnTo>
                                  <a:pt x="0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82" name="Freeform 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46" y="2454"/>
                            <a:ext cx="305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6"/>
                              </a:cxn>
                              <a:cxn ang="0">
                                <a:pos x="612" y="0"/>
                              </a:cxn>
                              <a:cxn ang="0">
                                <a:pos x="612" y="86"/>
                              </a:cxn>
                              <a:cxn ang="0">
                                <a:pos x="0" y="93"/>
                              </a:cxn>
                              <a:cxn ang="0">
                                <a:pos x="0" y="26"/>
                              </a:cxn>
                            </a:cxnLst>
                            <a:rect l="0" t="0" r="r" b="b"/>
                            <a:pathLst>
                              <a:path w="612" h="93">
                                <a:moveTo>
                                  <a:pt x="0" y="26"/>
                                </a:moveTo>
                                <a:lnTo>
                                  <a:pt x="612" y="0"/>
                                </a:lnTo>
                                <a:lnTo>
                                  <a:pt x="612" y="86"/>
                                </a:lnTo>
                                <a:lnTo>
                                  <a:pt x="0" y="93"/>
                                </a:lnTo>
                                <a:lnTo>
                                  <a:pt x="0" y="2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83" name="Freeform 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60" y="2476"/>
                            <a:ext cx="187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20"/>
                              </a:cxn>
                              <a:cxn ang="0">
                                <a:pos x="111" y="17"/>
                              </a:cxn>
                              <a:cxn ang="0">
                                <a:pos x="204" y="13"/>
                              </a:cxn>
                              <a:cxn ang="0">
                                <a:pos x="309" y="3"/>
                              </a:cxn>
                              <a:cxn ang="0">
                                <a:pos x="376" y="0"/>
                              </a:cxn>
                              <a:cxn ang="0">
                                <a:pos x="376" y="17"/>
                              </a:cxn>
                              <a:cxn ang="0">
                                <a:pos x="310" y="19"/>
                              </a:cxn>
                              <a:cxn ang="0">
                                <a:pos x="202" y="27"/>
                              </a:cxn>
                              <a:cxn ang="0">
                                <a:pos x="100" y="32"/>
                              </a:cxn>
                              <a:cxn ang="0">
                                <a:pos x="0" y="36"/>
                              </a:cxn>
                              <a:cxn ang="0">
                                <a:pos x="1" y="20"/>
                              </a:cxn>
                            </a:cxnLst>
                            <a:rect l="0" t="0" r="r" b="b"/>
                            <a:pathLst>
                              <a:path w="376" h="36">
                                <a:moveTo>
                                  <a:pt x="1" y="20"/>
                                </a:moveTo>
                                <a:lnTo>
                                  <a:pt x="111" y="17"/>
                                </a:lnTo>
                                <a:lnTo>
                                  <a:pt x="204" y="13"/>
                                </a:lnTo>
                                <a:lnTo>
                                  <a:pt x="309" y="3"/>
                                </a:lnTo>
                                <a:lnTo>
                                  <a:pt x="376" y="0"/>
                                </a:lnTo>
                                <a:lnTo>
                                  <a:pt x="376" y="17"/>
                                </a:lnTo>
                                <a:lnTo>
                                  <a:pt x="310" y="19"/>
                                </a:lnTo>
                                <a:lnTo>
                                  <a:pt x="202" y="27"/>
                                </a:lnTo>
                                <a:lnTo>
                                  <a:pt x="100" y="32"/>
                                </a:lnTo>
                                <a:lnTo>
                                  <a:pt x="0" y="36"/>
                                </a:lnTo>
                                <a:lnTo>
                                  <a:pt x="1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84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46" y="2471"/>
                            <a:ext cx="30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1"/>
                              </a:cxn>
                              <a:cxn ang="0">
                                <a:pos x="0" y="31"/>
                              </a:cxn>
                              <a:cxn ang="0">
                                <a:pos x="195" y="31"/>
                              </a:cxn>
                              <a:cxn ang="0">
                                <a:pos x="285" y="27"/>
                              </a:cxn>
                              <a:cxn ang="0">
                                <a:pos x="377" y="24"/>
                              </a:cxn>
                              <a:cxn ang="0">
                                <a:pos x="462" y="28"/>
                              </a:cxn>
                              <a:cxn ang="0">
                                <a:pos x="612" y="19"/>
                              </a:cxn>
                              <a:cxn ang="0">
                                <a:pos x="612" y="0"/>
                              </a:cxn>
                              <a:cxn ang="0">
                                <a:pos x="463" y="9"/>
                              </a:cxn>
                              <a:cxn ang="0">
                                <a:pos x="376" y="5"/>
                              </a:cxn>
                              <a:cxn ang="0">
                                <a:pos x="281" y="8"/>
                              </a:cxn>
                              <a:cxn ang="0">
                                <a:pos x="198" y="11"/>
                              </a:cxn>
                              <a:cxn ang="0">
                                <a:pos x="0" y="11"/>
                              </a:cxn>
                            </a:cxnLst>
                            <a:rect l="0" t="0" r="r" b="b"/>
                            <a:pathLst>
                              <a:path w="612" h="31">
                                <a:moveTo>
                                  <a:pt x="0" y="11"/>
                                </a:moveTo>
                                <a:lnTo>
                                  <a:pt x="0" y="31"/>
                                </a:lnTo>
                                <a:lnTo>
                                  <a:pt x="195" y="31"/>
                                </a:lnTo>
                                <a:lnTo>
                                  <a:pt x="285" y="27"/>
                                </a:lnTo>
                                <a:lnTo>
                                  <a:pt x="377" y="24"/>
                                </a:lnTo>
                                <a:lnTo>
                                  <a:pt x="462" y="28"/>
                                </a:lnTo>
                                <a:lnTo>
                                  <a:pt x="612" y="19"/>
                                </a:lnTo>
                                <a:lnTo>
                                  <a:pt x="612" y="0"/>
                                </a:lnTo>
                                <a:lnTo>
                                  <a:pt x="463" y="9"/>
                                </a:lnTo>
                                <a:lnTo>
                                  <a:pt x="376" y="5"/>
                                </a:lnTo>
                                <a:lnTo>
                                  <a:pt x="281" y="8"/>
                                </a:lnTo>
                                <a:lnTo>
                                  <a:pt x="198" y="11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85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91" y="2431"/>
                            <a:ext cx="360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7"/>
                              </a:cxn>
                              <a:cxn ang="0">
                                <a:pos x="52" y="61"/>
                              </a:cxn>
                              <a:cxn ang="0">
                                <a:pos x="90" y="68"/>
                              </a:cxn>
                              <a:cxn ang="0">
                                <a:pos x="110" y="72"/>
                              </a:cxn>
                              <a:cxn ang="0">
                                <a:pos x="722" y="43"/>
                              </a:cxn>
                              <a:cxn ang="0">
                                <a:pos x="722" y="0"/>
                              </a:cxn>
                              <a:cxn ang="0">
                                <a:pos x="255" y="24"/>
                              </a:cxn>
                              <a:cxn ang="0">
                                <a:pos x="0" y="57"/>
                              </a:cxn>
                            </a:cxnLst>
                            <a:rect l="0" t="0" r="r" b="b"/>
                            <a:pathLst>
                              <a:path w="722" h="72">
                                <a:moveTo>
                                  <a:pt x="0" y="57"/>
                                </a:moveTo>
                                <a:lnTo>
                                  <a:pt x="52" y="61"/>
                                </a:lnTo>
                                <a:lnTo>
                                  <a:pt x="90" y="68"/>
                                </a:lnTo>
                                <a:lnTo>
                                  <a:pt x="110" y="72"/>
                                </a:lnTo>
                                <a:lnTo>
                                  <a:pt x="722" y="43"/>
                                </a:lnTo>
                                <a:lnTo>
                                  <a:pt x="722" y="0"/>
                                </a:lnTo>
                                <a:lnTo>
                                  <a:pt x="255" y="24"/>
                                </a:lnTo>
                                <a:lnTo>
                                  <a:pt x="0" y="5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86" name="Freeform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58" y="2453"/>
                            <a:ext cx="493" cy="5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87" y="86"/>
                              </a:cxn>
                              <a:cxn ang="0">
                                <a:pos x="377" y="94"/>
                              </a:cxn>
                              <a:cxn ang="0">
                                <a:pos x="0" y="106"/>
                              </a:cxn>
                              <a:cxn ang="0">
                                <a:pos x="0" y="31"/>
                              </a:cxn>
                              <a:cxn ang="0">
                                <a:pos x="277" y="11"/>
                              </a:cxn>
                              <a:cxn ang="0">
                                <a:pos x="338" y="19"/>
                              </a:cxn>
                              <a:cxn ang="0">
                                <a:pos x="378" y="27"/>
                              </a:cxn>
                              <a:cxn ang="0">
                                <a:pos x="987" y="0"/>
                              </a:cxn>
                            </a:cxnLst>
                            <a:rect l="0" t="0" r="r" b="b"/>
                            <a:pathLst>
                              <a:path w="987" h="106">
                                <a:moveTo>
                                  <a:pt x="987" y="86"/>
                                </a:moveTo>
                                <a:lnTo>
                                  <a:pt x="377" y="94"/>
                                </a:lnTo>
                                <a:lnTo>
                                  <a:pt x="0" y="106"/>
                                </a:lnTo>
                                <a:lnTo>
                                  <a:pt x="0" y="31"/>
                                </a:lnTo>
                                <a:lnTo>
                                  <a:pt x="277" y="11"/>
                                </a:lnTo>
                                <a:lnTo>
                                  <a:pt x="338" y="19"/>
                                </a:lnTo>
                                <a:lnTo>
                                  <a:pt x="378" y="27"/>
                                </a:lnTo>
                                <a:lnTo>
                                  <a:pt x="987" y="0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16487" name="Group 1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46" y="1720"/>
                        <a:ext cx="605" cy="920"/>
                        <a:chOff x="4546" y="1720"/>
                        <a:chExt cx="605" cy="920"/>
                      </a:xfrm>
                    </p:grpSpPr>
                    <p:sp>
                      <p:nvSpPr>
                        <p:cNvPr id="16488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46" y="1722"/>
                          <a:ext cx="605" cy="9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4" y="83"/>
                            </a:cxn>
                            <a:cxn ang="0">
                              <a:pos x="176" y="155"/>
                            </a:cxn>
                            <a:cxn ang="0">
                              <a:pos x="248" y="231"/>
                            </a:cxn>
                            <a:cxn ang="0">
                              <a:pos x="293" y="255"/>
                            </a:cxn>
                            <a:cxn ang="0">
                              <a:pos x="397" y="237"/>
                            </a:cxn>
                            <a:cxn ang="0">
                              <a:pos x="488" y="214"/>
                            </a:cxn>
                            <a:cxn ang="0">
                              <a:pos x="534" y="195"/>
                            </a:cxn>
                            <a:cxn ang="0">
                              <a:pos x="557" y="173"/>
                            </a:cxn>
                            <a:cxn ang="0">
                              <a:pos x="582" y="76"/>
                            </a:cxn>
                            <a:cxn ang="0">
                              <a:pos x="557" y="13"/>
                            </a:cxn>
                            <a:cxn ang="0">
                              <a:pos x="585" y="6"/>
                            </a:cxn>
                            <a:cxn ang="0">
                              <a:pos x="659" y="8"/>
                            </a:cxn>
                            <a:cxn ang="0">
                              <a:pos x="748" y="8"/>
                            </a:cxn>
                            <a:cxn ang="0">
                              <a:pos x="841" y="20"/>
                            </a:cxn>
                            <a:cxn ang="0">
                              <a:pos x="904" y="41"/>
                            </a:cxn>
                            <a:cxn ang="0">
                              <a:pos x="942" y="79"/>
                            </a:cxn>
                            <a:cxn ang="0">
                              <a:pos x="965" y="148"/>
                            </a:cxn>
                            <a:cxn ang="0">
                              <a:pos x="980" y="203"/>
                            </a:cxn>
                            <a:cxn ang="0">
                              <a:pos x="993" y="279"/>
                            </a:cxn>
                            <a:cxn ang="0">
                              <a:pos x="1018" y="383"/>
                            </a:cxn>
                            <a:cxn ang="0">
                              <a:pos x="1066" y="531"/>
                            </a:cxn>
                            <a:cxn ang="0">
                              <a:pos x="1117" y="691"/>
                            </a:cxn>
                            <a:cxn ang="0">
                              <a:pos x="1148" y="828"/>
                            </a:cxn>
                            <a:cxn ang="0">
                              <a:pos x="1176" y="983"/>
                            </a:cxn>
                            <a:cxn ang="0">
                              <a:pos x="1202" y="1249"/>
                            </a:cxn>
                            <a:cxn ang="0">
                              <a:pos x="1211" y="1836"/>
                            </a:cxn>
                            <a:cxn ang="0">
                              <a:pos x="1145" y="1799"/>
                            </a:cxn>
                            <a:cxn ang="0">
                              <a:pos x="1158" y="1749"/>
                            </a:cxn>
                            <a:cxn ang="0">
                              <a:pos x="1176" y="1713"/>
                            </a:cxn>
                            <a:cxn ang="0">
                              <a:pos x="1191" y="1685"/>
                            </a:cxn>
                            <a:cxn ang="0">
                              <a:pos x="1197" y="1651"/>
                            </a:cxn>
                            <a:cxn ang="0">
                              <a:pos x="1196" y="1626"/>
                            </a:cxn>
                            <a:cxn ang="0">
                              <a:pos x="1178" y="1609"/>
                            </a:cxn>
                            <a:cxn ang="0">
                              <a:pos x="1152" y="1594"/>
                            </a:cxn>
                            <a:cxn ang="0">
                              <a:pos x="1126" y="1556"/>
                            </a:cxn>
                            <a:cxn ang="0">
                              <a:pos x="1211" y="1436"/>
                            </a:cxn>
                            <a:cxn ang="0">
                              <a:pos x="1006" y="1318"/>
                            </a:cxn>
                            <a:cxn ang="0">
                              <a:pos x="910" y="1245"/>
                            </a:cxn>
                            <a:cxn ang="0">
                              <a:pos x="869" y="1202"/>
                            </a:cxn>
                            <a:cxn ang="0">
                              <a:pos x="845" y="1173"/>
                            </a:cxn>
                            <a:cxn ang="0">
                              <a:pos x="806" y="1194"/>
                            </a:cxn>
                            <a:cxn ang="0">
                              <a:pos x="752" y="1211"/>
                            </a:cxn>
                            <a:cxn ang="0">
                              <a:pos x="696" y="1221"/>
                            </a:cxn>
                            <a:cxn ang="0">
                              <a:pos x="586" y="1240"/>
                            </a:cxn>
                            <a:cxn ang="0">
                              <a:pos x="589" y="1249"/>
                            </a:cxn>
                            <a:cxn ang="0">
                              <a:pos x="624" y="1265"/>
                            </a:cxn>
                            <a:cxn ang="0">
                              <a:pos x="680" y="1280"/>
                            </a:cxn>
                            <a:cxn ang="0">
                              <a:pos x="768" y="1307"/>
                            </a:cxn>
                            <a:cxn ang="0">
                              <a:pos x="779" y="1341"/>
                            </a:cxn>
                            <a:cxn ang="0">
                              <a:pos x="763" y="1429"/>
                            </a:cxn>
                            <a:cxn ang="0">
                              <a:pos x="744" y="1452"/>
                            </a:cxn>
                            <a:cxn ang="0">
                              <a:pos x="665" y="1460"/>
                            </a:cxn>
                            <a:cxn ang="0">
                              <a:pos x="516" y="1469"/>
                            </a:cxn>
                            <a:cxn ang="0">
                              <a:pos x="402" y="1459"/>
                            </a:cxn>
                            <a:cxn ang="0">
                              <a:pos x="292" y="1487"/>
                            </a:cxn>
                            <a:cxn ang="0">
                              <a:pos x="178" y="1466"/>
                            </a:cxn>
                            <a:cxn ang="0">
                              <a:pos x="71" y="1418"/>
                            </a:cxn>
                            <a:cxn ang="0">
                              <a:pos x="124" y="1212"/>
                            </a:cxn>
                            <a:cxn ang="0">
                              <a:pos x="0" y="124"/>
                            </a:cxn>
                            <a:cxn ang="0">
                              <a:pos x="42" y="92"/>
                            </a:cxn>
                            <a:cxn ang="0">
                              <a:pos x="79" y="70"/>
                            </a:cxn>
                          </a:cxnLst>
                          <a:rect l="0" t="0" r="r" b="b"/>
                          <a:pathLst>
                            <a:path w="1211" h="1836">
                              <a:moveTo>
                                <a:pt x="92" y="56"/>
                              </a:moveTo>
                              <a:lnTo>
                                <a:pt x="124" y="83"/>
                              </a:lnTo>
                              <a:lnTo>
                                <a:pt x="155" y="117"/>
                              </a:lnTo>
                              <a:lnTo>
                                <a:pt x="176" y="155"/>
                              </a:lnTo>
                              <a:lnTo>
                                <a:pt x="207" y="196"/>
                              </a:lnTo>
                              <a:lnTo>
                                <a:pt x="248" y="231"/>
                              </a:lnTo>
                              <a:lnTo>
                                <a:pt x="272" y="248"/>
                              </a:lnTo>
                              <a:lnTo>
                                <a:pt x="293" y="255"/>
                              </a:lnTo>
                              <a:lnTo>
                                <a:pt x="344" y="248"/>
                              </a:lnTo>
                              <a:lnTo>
                                <a:pt x="397" y="237"/>
                              </a:lnTo>
                              <a:lnTo>
                                <a:pt x="442" y="226"/>
                              </a:lnTo>
                              <a:lnTo>
                                <a:pt x="488" y="214"/>
                              </a:lnTo>
                              <a:lnTo>
                                <a:pt x="513" y="205"/>
                              </a:lnTo>
                              <a:lnTo>
                                <a:pt x="534" y="195"/>
                              </a:lnTo>
                              <a:lnTo>
                                <a:pt x="549" y="185"/>
                              </a:lnTo>
                              <a:lnTo>
                                <a:pt x="557" y="173"/>
                              </a:lnTo>
                              <a:lnTo>
                                <a:pt x="575" y="128"/>
                              </a:lnTo>
                              <a:lnTo>
                                <a:pt x="582" y="76"/>
                              </a:lnTo>
                              <a:lnTo>
                                <a:pt x="575" y="38"/>
                              </a:lnTo>
                              <a:lnTo>
                                <a:pt x="557" y="13"/>
                              </a:lnTo>
                              <a:lnTo>
                                <a:pt x="553" y="0"/>
                              </a:lnTo>
                              <a:lnTo>
                                <a:pt x="585" y="6"/>
                              </a:lnTo>
                              <a:lnTo>
                                <a:pt x="621" y="9"/>
                              </a:lnTo>
                              <a:lnTo>
                                <a:pt x="659" y="8"/>
                              </a:lnTo>
                              <a:lnTo>
                                <a:pt x="703" y="7"/>
                              </a:lnTo>
                              <a:lnTo>
                                <a:pt x="748" y="8"/>
                              </a:lnTo>
                              <a:lnTo>
                                <a:pt x="802" y="13"/>
                              </a:lnTo>
                              <a:lnTo>
                                <a:pt x="841" y="20"/>
                              </a:lnTo>
                              <a:lnTo>
                                <a:pt x="877" y="30"/>
                              </a:lnTo>
                              <a:lnTo>
                                <a:pt x="904" y="41"/>
                              </a:lnTo>
                              <a:lnTo>
                                <a:pt x="922" y="55"/>
                              </a:lnTo>
                              <a:lnTo>
                                <a:pt x="942" y="79"/>
                              </a:lnTo>
                              <a:lnTo>
                                <a:pt x="958" y="108"/>
                              </a:lnTo>
                              <a:lnTo>
                                <a:pt x="965" y="148"/>
                              </a:lnTo>
                              <a:lnTo>
                                <a:pt x="975" y="176"/>
                              </a:lnTo>
                              <a:lnTo>
                                <a:pt x="980" y="203"/>
                              </a:lnTo>
                              <a:lnTo>
                                <a:pt x="990" y="245"/>
                              </a:lnTo>
                              <a:lnTo>
                                <a:pt x="993" y="279"/>
                              </a:lnTo>
                              <a:lnTo>
                                <a:pt x="997" y="327"/>
                              </a:lnTo>
                              <a:lnTo>
                                <a:pt x="1018" y="383"/>
                              </a:lnTo>
                              <a:lnTo>
                                <a:pt x="1038" y="458"/>
                              </a:lnTo>
                              <a:lnTo>
                                <a:pt x="1066" y="531"/>
                              </a:lnTo>
                              <a:lnTo>
                                <a:pt x="1097" y="625"/>
                              </a:lnTo>
                              <a:lnTo>
                                <a:pt x="1117" y="691"/>
                              </a:lnTo>
                              <a:lnTo>
                                <a:pt x="1131" y="753"/>
                              </a:lnTo>
                              <a:lnTo>
                                <a:pt x="1148" y="828"/>
                              </a:lnTo>
                              <a:lnTo>
                                <a:pt x="1166" y="911"/>
                              </a:lnTo>
                              <a:lnTo>
                                <a:pt x="1176" y="983"/>
                              </a:lnTo>
                              <a:lnTo>
                                <a:pt x="1196" y="1117"/>
                              </a:lnTo>
                              <a:lnTo>
                                <a:pt x="1202" y="1249"/>
                              </a:lnTo>
                              <a:lnTo>
                                <a:pt x="1211" y="1370"/>
                              </a:lnTo>
                              <a:lnTo>
                                <a:pt x="1211" y="1836"/>
                              </a:lnTo>
                              <a:lnTo>
                                <a:pt x="1140" y="1836"/>
                              </a:lnTo>
                              <a:lnTo>
                                <a:pt x="1145" y="1799"/>
                              </a:lnTo>
                              <a:lnTo>
                                <a:pt x="1151" y="1775"/>
                              </a:lnTo>
                              <a:lnTo>
                                <a:pt x="1158" y="1749"/>
                              </a:lnTo>
                              <a:lnTo>
                                <a:pt x="1167" y="1729"/>
                              </a:lnTo>
                              <a:lnTo>
                                <a:pt x="1176" y="1713"/>
                              </a:lnTo>
                              <a:lnTo>
                                <a:pt x="1185" y="1699"/>
                              </a:lnTo>
                              <a:lnTo>
                                <a:pt x="1191" y="1685"/>
                              </a:lnTo>
                              <a:lnTo>
                                <a:pt x="1196" y="1668"/>
                              </a:lnTo>
                              <a:lnTo>
                                <a:pt x="1197" y="1651"/>
                              </a:lnTo>
                              <a:lnTo>
                                <a:pt x="1198" y="1637"/>
                              </a:lnTo>
                              <a:lnTo>
                                <a:pt x="1196" y="1626"/>
                              </a:lnTo>
                              <a:lnTo>
                                <a:pt x="1189" y="1617"/>
                              </a:lnTo>
                              <a:lnTo>
                                <a:pt x="1178" y="1609"/>
                              </a:lnTo>
                              <a:lnTo>
                                <a:pt x="1165" y="1600"/>
                              </a:lnTo>
                              <a:lnTo>
                                <a:pt x="1152" y="1594"/>
                              </a:lnTo>
                              <a:lnTo>
                                <a:pt x="1140" y="1575"/>
                              </a:lnTo>
                              <a:lnTo>
                                <a:pt x="1126" y="1556"/>
                              </a:lnTo>
                              <a:lnTo>
                                <a:pt x="1211" y="1556"/>
                              </a:lnTo>
                              <a:lnTo>
                                <a:pt x="1211" y="1436"/>
                              </a:lnTo>
                              <a:lnTo>
                                <a:pt x="1044" y="1432"/>
                              </a:lnTo>
                              <a:lnTo>
                                <a:pt x="1006" y="1318"/>
                              </a:lnTo>
                              <a:lnTo>
                                <a:pt x="944" y="1273"/>
                              </a:lnTo>
                              <a:lnTo>
                                <a:pt x="910" y="1245"/>
                              </a:lnTo>
                              <a:lnTo>
                                <a:pt x="890" y="1219"/>
                              </a:lnTo>
                              <a:lnTo>
                                <a:pt x="869" y="1202"/>
                              </a:lnTo>
                              <a:lnTo>
                                <a:pt x="859" y="1188"/>
                              </a:lnTo>
                              <a:lnTo>
                                <a:pt x="845" y="1173"/>
                              </a:lnTo>
                              <a:lnTo>
                                <a:pt x="828" y="1188"/>
                              </a:lnTo>
                              <a:lnTo>
                                <a:pt x="806" y="1194"/>
                              </a:lnTo>
                              <a:lnTo>
                                <a:pt x="781" y="1203"/>
                              </a:lnTo>
                              <a:lnTo>
                                <a:pt x="752" y="1211"/>
                              </a:lnTo>
                              <a:lnTo>
                                <a:pt x="720" y="1216"/>
                              </a:lnTo>
                              <a:lnTo>
                                <a:pt x="696" y="1221"/>
                              </a:lnTo>
                              <a:lnTo>
                                <a:pt x="637" y="1232"/>
                              </a:lnTo>
                              <a:lnTo>
                                <a:pt x="586" y="1240"/>
                              </a:lnTo>
                              <a:lnTo>
                                <a:pt x="564" y="1243"/>
                              </a:lnTo>
                              <a:lnTo>
                                <a:pt x="589" y="1249"/>
                              </a:lnTo>
                              <a:lnTo>
                                <a:pt x="605" y="1256"/>
                              </a:lnTo>
                              <a:lnTo>
                                <a:pt x="624" y="1265"/>
                              </a:lnTo>
                              <a:lnTo>
                                <a:pt x="655" y="1276"/>
                              </a:lnTo>
                              <a:lnTo>
                                <a:pt x="680" y="1280"/>
                              </a:lnTo>
                              <a:lnTo>
                                <a:pt x="706" y="1287"/>
                              </a:lnTo>
                              <a:lnTo>
                                <a:pt x="768" y="1307"/>
                              </a:lnTo>
                              <a:lnTo>
                                <a:pt x="813" y="1317"/>
                              </a:lnTo>
                              <a:lnTo>
                                <a:pt x="779" y="1341"/>
                              </a:lnTo>
                              <a:lnTo>
                                <a:pt x="769" y="1375"/>
                              </a:lnTo>
                              <a:lnTo>
                                <a:pt x="763" y="1429"/>
                              </a:lnTo>
                              <a:lnTo>
                                <a:pt x="791" y="1447"/>
                              </a:lnTo>
                              <a:lnTo>
                                <a:pt x="744" y="1452"/>
                              </a:lnTo>
                              <a:lnTo>
                                <a:pt x="684" y="1456"/>
                              </a:lnTo>
                              <a:lnTo>
                                <a:pt x="665" y="1460"/>
                              </a:lnTo>
                              <a:lnTo>
                                <a:pt x="588" y="1463"/>
                              </a:lnTo>
                              <a:lnTo>
                                <a:pt x="516" y="1469"/>
                              </a:lnTo>
                              <a:lnTo>
                                <a:pt x="460" y="1469"/>
                              </a:lnTo>
                              <a:lnTo>
                                <a:pt x="402" y="1459"/>
                              </a:lnTo>
                              <a:lnTo>
                                <a:pt x="347" y="1473"/>
                              </a:lnTo>
                              <a:lnTo>
                                <a:pt x="292" y="1487"/>
                              </a:lnTo>
                              <a:lnTo>
                                <a:pt x="236" y="1487"/>
                              </a:lnTo>
                              <a:lnTo>
                                <a:pt x="178" y="1466"/>
                              </a:lnTo>
                              <a:lnTo>
                                <a:pt x="109" y="1435"/>
                              </a:lnTo>
                              <a:lnTo>
                                <a:pt x="71" y="1418"/>
                              </a:lnTo>
                              <a:lnTo>
                                <a:pt x="40" y="1390"/>
                              </a:lnTo>
                              <a:lnTo>
                                <a:pt x="124" y="1212"/>
                              </a:lnTo>
                              <a:lnTo>
                                <a:pt x="193" y="659"/>
                              </a:lnTo>
                              <a:lnTo>
                                <a:pt x="0" y="124"/>
                              </a:lnTo>
                              <a:lnTo>
                                <a:pt x="23" y="103"/>
                              </a:lnTo>
                              <a:lnTo>
                                <a:pt x="42" y="92"/>
                              </a:lnTo>
                              <a:lnTo>
                                <a:pt x="62" y="85"/>
                              </a:lnTo>
                              <a:lnTo>
                                <a:pt x="79" y="70"/>
                              </a:lnTo>
                              <a:lnTo>
                                <a:pt x="92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6489" name="Group 1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61" y="1720"/>
                          <a:ext cx="590" cy="746"/>
                          <a:chOff x="4561" y="1720"/>
                          <a:chExt cx="590" cy="746"/>
                        </a:xfrm>
                      </p:grpSpPr>
                      <p:sp>
                        <p:nvSpPr>
                          <p:cNvPr id="16490" name="Freeform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2" y="1738"/>
                            <a:ext cx="48" cy="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4" y="0"/>
                              </a:cxn>
                              <a:cxn ang="0">
                                <a:pos x="79" y="12"/>
                              </a:cxn>
                              <a:cxn ang="0">
                                <a:pos x="61" y="25"/>
                              </a:cxn>
                              <a:cxn ang="0">
                                <a:pos x="44" y="42"/>
                              </a:cxn>
                              <a:cxn ang="0">
                                <a:pos x="33" y="53"/>
                              </a:cxn>
                              <a:cxn ang="0">
                                <a:pos x="26" y="62"/>
                              </a:cxn>
                              <a:cxn ang="0">
                                <a:pos x="0" y="24"/>
                              </a:cxn>
                              <a:cxn ang="0">
                                <a:pos x="19" y="16"/>
                              </a:cxn>
                              <a:cxn ang="0">
                                <a:pos x="44" y="9"/>
                              </a:cxn>
                              <a:cxn ang="0">
                                <a:pos x="69" y="5"/>
                              </a:cxn>
                              <a:cxn ang="0">
                                <a:pos x="94" y="0"/>
                              </a:cxn>
                            </a:cxnLst>
                            <a:rect l="0" t="0" r="r" b="b"/>
                            <a:pathLst>
                              <a:path w="94" h="62">
                                <a:moveTo>
                                  <a:pt x="94" y="0"/>
                                </a:moveTo>
                                <a:lnTo>
                                  <a:pt x="79" y="12"/>
                                </a:lnTo>
                                <a:lnTo>
                                  <a:pt x="61" y="25"/>
                                </a:lnTo>
                                <a:lnTo>
                                  <a:pt x="44" y="42"/>
                                </a:lnTo>
                                <a:lnTo>
                                  <a:pt x="33" y="53"/>
                                </a:lnTo>
                                <a:lnTo>
                                  <a:pt x="26" y="62"/>
                                </a:lnTo>
                                <a:lnTo>
                                  <a:pt x="0" y="24"/>
                                </a:lnTo>
                                <a:lnTo>
                                  <a:pt x="19" y="16"/>
                                </a:lnTo>
                                <a:lnTo>
                                  <a:pt x="44" y="9"/>
                                </a:lnTo>
                                <a:lnTo>
                                  <a:pt x="69" y="5"/>
                                </a:lnTo>
                                <a:lnTo>
                                  <a:pt x="9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1" name="Freeform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91" y="1825"/>
                            <a:ext cx="43" cy="27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85" y="76"/>
                              </a:cxn>
                              <a:cxn ang="0">
                                <a:pos x="83" y="123"/>
                              </a:cxn>
                              <a:cxn ang="0">
                                <a:pos x="79" y="168"/>
                              </a:cxn>
                              <a:cxn ang="0">
                                <a:pos x="75" y="217"/>
                              </a:cxn>
                              <a:cxn ang="0">
                                <a:pos x="71" y="264"/>
                              </a:cxn>
                              <a:cxn ang="0">
                                <a:pos x="61" y="349"/>
                              </a:cxn>
                              <a:cxn ang="0">
                                <a:pos x="45" y="418"/>
                              </a:cxn>
                              <a:cxn ang="0">
                                <a:pos x="24" y="493"/>
                              </a:cxn>
                              <a:cxn ang="0">
                                <a:pos x="6" y="552"/>
                              </a:cxn>
                              <a:cxn ang="0">
                                <a:pos x="0" y="498"/>
                              </a:cxn>
                              <a:cxn ang="0">
                                <a:pos x="2" y="456"/>
                              </a:cxn>
                              <a:cxn ang="0">
                                <a:pos x="6" y="415"/>
                              </a:cxn>
                              <a:cxn ang="0">
                                <a:pos x="16" y="370"/>
                              </a:cxn>
                              <a:cxn ang="0">
                                <a:pos x="26" y="317"/>
                              </a:cxn>
                              <a:cxn ang="0">
                                <a:pos x="25" y="281"/>
                              </a:cxn>
                              <a:cxn ang="0">
                                <a:pos x="29" y="253"/>
                              </a:cxn>
                              <a:cxn ang="0">
                                <a:pos x="37" y="231"/>
                              </a:cxn>
                              <a:cxn ang="0">
                                <a:pos x="51" y="210"/>
                              </a:cxn>
                              <a:cxn ang="0">
                                <a:pos x="54" y="193"/>
                              </a:cxn>
                              <a:cxn ang="0">
                                <a:pos x="51" y="179"/>
                              </a:cxn>
                              <a:cxn ang="0">
                                <a:pos x="63" y="161"/>
                              </a:cxn>
                              <a:cxn ang="0">
                                <a:pos x="67" y="142"/>
                              </a:cxn>
                              <a:cxn ang="0">
                                <a:pos x="64" y="120"/>
                              </a:cxn>
                              <a:cxn ang="0">
                                <a:pos x="71" y="79"/>
                              </a:cxn>
                              <a:cxn ang="0">
                                <a:pos x="74" y="50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85" h="552">
                                <a:moveTo>
                                  <a:pt x="71" y="0"/>
                                </a:moveTo>
                                <a:lnTo>
                                  <a:pt x="85" y="76"/>
                                </a:lnTo>
                                <a:lnTo>
                                  <a:pt x="83" y="123"/>
                                </a:lnTo>
                                <a:lnTo>
                                  <a:pt x="79" y="168"/>
                                </a:lnTo>
                                <a:lnTo>
                                  <a:pt x="75" y="217"/>
                                </a:lnTo>
                                <a:lnTo>
                                  <a:pt x="71" y="264"/>
                                </a:lnTo>
                                <a:lnTo>
                                  <a:pt x="61" y="349"/>
                                </a:lnTo>
                                <a:lnTo>
                                  <a:pt x="45" y="418"/>
                                </a:lnTo>
                                <a:lnTo>
                                  <a:pt x="24" y="493"/>
                                </a:lnTo>
                                <a:lnTo>
                                  <a:pt x="6" y="552"/>
                                </a:lnTo>
                                <a:lnTo>
                                  <a:pt x="0" y="498"/>
                                </a:lnTo>
                                <a:lnTo>
                                  <a:pt x="2" y="456"/>
                                </a:lnTo>
                                <a:lnTo>
                                  <a:pt x="6" y="415"/>
                                </a:lnTo>
                                <a:lnTo>
                                  <a:pt x="16" y="370"/>
                                </a:lnTo>
                                <a:lnTo>
                                  <a:pt x="26" y="317"/>
                                </a:lnTo>
                                <a:lnTo>
                                  <a:pt x="25" y="281"/>
                                </a:lnTo>
                                <a:lnTo>
                                  <a:pt x="29" y="253"/>
                                </a:lnTo>
                                <a:lnTo>
                                  <a:pt x="37" y="231"/>
                                </a:lnTo>
                                <a:lnTo>
                                  <a:pt x="51" y="210"/>
                                </a:lnTo>
                                <a:lnTo>
                                  <a:pt x="54" y="193"/>
                                </a:lnTo>
                                <a:lnTo>
                                  <a:pt x="51" y="179"/>
                                </a:lnTo>
                                <a:lnTo>
                                  <a:pt x="63" y="161"/>
                                </a:lnTo>
                                <a:lnTo>
                                  <a:pt x="67" y="142"/>
                                </a:lnTo>
                                <a:lnTo>
                                  <a:pt x="64" y="120"/>
                                </a:lnTo>
                                <a:lnTo>
                                  <a:pt x="71" y="79"/>
                                </a:lnTo>
                                <a:lnTo>
                                  <a:pt x="74" y="50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2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08" y="1846"/>
                            <a:ext cx="10" cy="8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" y="0"/>
                              </a:cxn>
                              <a:cxn ang="0">
                                <a:pos x="7" y="45"/>
                              </a:cxn>
                              <a:cxn ang="0">
                                <a:pos x="4" y="77"/>
                              </a:cxn>
                              <a:cxn ang="0">
                                <a:pos x="3" y="104"/>
                              </a:cxn>
                              <a:cxn ang="0">
                                <a:pos x="4" y="131"/>
                              </a:cxn>
                              <a:cxn ang="0">
                                <a:pos x="0" y="166"/>
                              </a:cxn>
                              <a:cxn ang="0">
                                <a:pos x="14" y="127"/>
                              </a:cxn>
                              <a:cxn ang="0">
                                <a:pos x="19" y="101"/>
                              </a:cxn>
                              <a:cxn ang="0">
                                <a:pos x="21" y="63"/>
                              </a:cxn>
                              <a:cxn ang="0">
                                <a:pos x="20" y="37"/>
                              </a:cxn>
                              <a:cxn ang="0">
                                <a:pos x="18" y="0"/>
                              </a:cxn>
                            </a:cxnLst>
                            <a:rect l="0" t="0" r="r" b="b"/>
                            <a:pathLst>
                              <a:path w="21" h="166">
                                <a:moveTo>
                                  <a:pt x="18" y="0"/>
                                </a:moveTo>
                                <a:lnTo>
                                  <a:pt x="7" y="45"/>
                                </a:lnTo>
                                <a:lnTo>
                                  <a:pt x="4" y="77"/>
                                </a:lnTo>
                                <a:lnTo>
                                  <a:pt x="3" y="104"/>
                                </a:lnTo>
                                <a:lnTo>
                                  <a:pt x="4" y="131"/>
                                </a:lnTo>
                                <a:lnTo>
                                  <a:pt x="0" y="166"/>
                                </a:lnTo>
                                <a:lnTo>
                                  <a:pt x="14" y="127"/>
                                </a:lnTo>
                                <a:lnTo>
                                  <a:pt x="19" y="101"/>
                                </a:lnTo>
                                <a:lnTo>
                                  <a:pt x="21" y="63"/>
                                </a:lnTo>
                                <a:lnTo>
                                  <a:pt x="20" y="37"/>
                                </a:lnTo>
                                <a:lnTo>
                                  <a:pt x="1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3" name="Freeform 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77" y="1775"/>
                            <a:ext cx="31" cy="16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" y="0"/>
                              </a:cxn>
                              <a:cxn ang="0">
                                <a:pos x="31" y="23"/>
                              </a:cxn>
                              <a:cxn ang="0">
                                <a:pos x="50" y="47"/>
                              </a:cxn>
                              <a:cxn ang="0">
                                <a:pos x="54" y="62"/>
                              </a:cxn>
                              <a:cxn ang="0">
                                <a:pos x="51" y="84"/>
                              </a:cxn>
                              <a:cxn ang="0">
                                <a:pos x="44" y="100"/>
                              </a:cxn>
                              <a:cxn ang="0">
                                <a:pos x="41" y="118"/>
                              </a:cxn>
                              <a:cxn ang="0">
                                <a:pos x="46" y="131"/>
                              </a:cxn>
                              <a:cxn ang="0">
                                <a:pos x="54" y="141"/>
                              </a:cxn>
                              <a:cxn ang="0">
                                <a:pos x="61" y="163"/>
                              </a:cxn>
                              <a:cxn ang="0">
                                <a:pos x="59" y="184"/>
                              </a:cxn>
                              <a:cxn ang="0">
                                <a:pos x="51" y="201"/>
                              </a:cxn>
                              <a:cxn ang="0">
                                <a:pos x="41" y="224"/>
                              </a:cxn>
                              <a:cxn ang="0">
                                <a:pos x="45" y="248"/>
                              </a:cxn>
                              <a:cxn ang="0">
                                <a:pos x="48" y="269"/>
                              </a:cxn>
                              <a:cxn ang="0">
                                <a:pos x="44" y="294"/>
                              </a:cxn>
                              <a:cxn ang="0">
                                <a:pos x="34" y="334"/>
                              </a:cxn>
                              <a:cxn ang="0">
                                <a:pos x="31" y="294"/>
                              </a:cxn>
                              <a:cxn ang="0">
                                <a:pos x="27" y="262"/>
                              </a:cxn>
                              <a:cxn ang="0">
                                <a:pos x="17" y="227"/>
                              </a:cxn>
                              <a:cxn ang="0">
                                <a:pos x="11" y="202"/>
                              </a:cxn>
                              <a:cxn ang="0">
                                <a:pos x="9" y="164"/>
                              </a:cxn>
                              <a:cxn ang="0">
                                <a:pos x="13" y="138"/>
                              </a:cxn>
                              <a:cxn ang="0">
                                <a:pos x="20" y="110"/>
                              </a:cxn>
                              <a:cxn ang="0">
                                <a:pos x="14" y="100"/>
                              </a:cxn>
                              <a:cxn ang="0">
                                <a:pos x="0" y="66"/>
                              </a:cxn>
                              <a:cxn ang="0">
                                <a:pos x="3" y="37"/>
                              </a:cxn>
                              <a:cxn ang="0">
                                <a:pos x="10" y="0"/>
                              </a:cxn>
                            </a:cxnLst>
                            <a:rect l="0" t="0" r="r" b="b"/>
                            <a:pathLst>
                              <a:path w="61" h="334">
                                <a:moveTo>
                                  <a:pt x="10" y="0"/>
                                </a:moveTo>
                                <a:lnTo>
                                  <a:pt x="31" y="23"/>
                                </a:lnTo>
                                <a:lnTo>
                                  <a:pt x="50" y="47"/>
                                </a:lnTo>
                                <a:lnTo>
                                  <a:pt x="54" y="62"/>
                                </a:lnTo>
                                <a:lnTo>
                                  <a:pt x="51" y="84"/>
                                </a:lnTo>
                                <a:lnTo>
                                  <a:pt x="44" y="100"/>
                                </a:lnTo>
                                <a:lnTo>
                                  <a:pt x="41" y="118"/>
                                </a:lnTo>
                                <a:lnTo>
                                  <a:pt x="46" y="131"/>
                                </a:lnTo>
                                <a:lnTo>
                                  <a:pt x="54" y="141"/>
                                </a:lnTo>
                                <a:lnTo>
                                  <a:pt x="61" y="163"/>
                                </a:lnTo>
                                <a:lnTo>
                                  <a:pt x="59" y="184"/>
                                </a:lnTo>
                                <a:lnTo>
                                  <a:pt x="51" y="201"/>
                                </a:lnTo>
                                <a:lnTo>
                                  <a:pt x="41" y="224"/>
                                </a:lnTo>
                                <a:lnTo>
                                  <a:pt x="45" y="248"/>
                                </a:lnTo>
                                <a:lnTo>
                                  <a:pt x="48" y="269"/>
                                </a:lnTo>
                                <a:lnTo>
                                  <a:pt x="44" y="294"/>
                                </a:lnTo>
                                <a:lnTo>
                                  <a:pt x="34" y="334"/>
                                </a:lnTo>
                                <a:lnTo>
                                  <a:pt x="31" y="294"/>
                                </a:lnTo>
                                <a:lnTo>
                                  <a:pt x="27" y="262"/>
                                </a:lnTo>
                                <a:lnTo>
                                  <a:pt x="17" y="227"/>
                                </a:lnTo>
                                <a:lnTo>
                                  <a:pt x="11" y="202"/>
                                </a:lnTo>
                                <a:lnTo>
                                  <a:pt x="9" y="164"/>
                                </a:lnTo>
                                <a:lnTo>
                                  <a:pt x="13" y="138"/>
                                </a:lnTo>
                                <a:lnTo>
                                  <a:pt x="20" y="110"/>
                                </a:lnTo>
                                <a:lnTo>
                                  <a:pt x="14" y="100"/>
                                </a:lnTo>
                                <a:lnTo>
                                  <a:pt x="0" y="66"/>
                                </a:lnTo>
                                <a:lnTo>
                                  <a:pt x="3" y="37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4" name="Freeform 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35" y="1769"/>
                            <a:ext cx="31" cy="2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8" y="0"/>
                              </a:cxn>
                              <a:cxn ang="0">
                                <a:pos x="62" y="48"/>
                              </a:cxn>
                              <a:cxn ang="0">
                                <a:pos x="56" y="102"/>
                              </a:cxn>
                              <a:cxn ang="0">
                                <a:pos x="48" y="151"/>
                              </a:cxn>
                              <a:cxn ang="0">
                                <a:pos x="42" y="192"/>
                              </a:cxn>
                              <a:cxn ang="0">
                                <a:pos x="46" y="223"/>
                              </a:cxn>
                              <a:cxn ang="0">
                                <a:pos x="48" y="269"/>
                              </a:cxn>
                              <a:cxn ang="0">
                                <a:pos x="46" y="307"/>
                              </a:cxn>
                              <a:cxn ang="0">
                                <a:pos x="41" y="334"/>
                              </a:cxn>
                              <a:cxn ang="0">
                                <a:pos x="34" y="362"/>
                              </a:cxn>
                              <a:cxn ang="0">
                                <a:pos x="43" y="388"/>
                              </a:cxn>
                              <a:cxn ang="0">
                                <a:pos x="48" y="421"/>
                              </a:cxn>
                              <a:cxn ang="0">
                                <a:pos x="32" y="407"/>
                              </a:cxn>
                              <a:cxn ang="0">
                                <a:pos x="18" y="384"/>
                              </a:cxn>
                              <a:cxn ang="0">
                                <a:pos x="10" y="359"/>
                              </a:cxn>
                              <a:cxn ang="0">
                                <a:pos x="5" y="323"/>
                              </a:cxn>
                              <a:cxn ang="0">
                                <a:pos x="3" y="283"/>
                              </a:cxn>
                              <a:cxn ang="0">
                                <a:pos x="10" y="262"/>
                              </a:cxn>
                              <a:cxn ang="0">
                                <a:pos x="15" y="241"/>
                              </a:cxn>
                              <a:cxn ang="0">
                                <a:pos x="10" y="218"/>
                              </a:cxn>
                              <a:cxn ang="0">
                                <a:pos x="0" y="200"/>
                              </a:cxn>
                              <a:cxn ang="0">
                                <a:pos x="11" y="172"/>
                              </a:cxn>
                              <a:cxn ang="0">
                                <a:pos x="19" y="143"/>
                              </a:cxn>
                              <a:cxn ang="0">
                                <a:pos x="24" y="114"/>
                              </a:cxn>
                              <a:cxn ang="0">
                                <a:pos x="19" y="97"/>
                              </a:cxn>
                              <a:cxn ang="0">
                                <a:pos x="20" y="83"/>
                              </a:cxn>
                              <a:cxn ang="0">
                                <a:pos x="29" y="55"/>
                              </a:cxn>
                              <a:cxn ang="0">
                                <a:pos x="41" y="30"/>
                              </a:cxn>
                              <a:cxn ang="0">
                                <a:pos x="58" y="0"/>
                              </a:cxn>
                            </a:cxnLst>
                            <a:rect l="0" t="0" r="r" b="b"/>
                            <a:pathLst>
                              <a:path w="62" h="421">
                                <a:moveTo>
                                  <a:pt x="58" y="0"/>
                                </a:moveTo>
                                <a:lnTo>
                                  <a:pt x="62" y="48"/>
                                </a:lnTo>
                                <a:lnTo>
                                  <a:pt x="56" y="102"/>
                                </a:lnTo>
                                <a:lnTo>
                                  <a:pt x="48" y="151"/>
                                </a:lnTo>
                                <a:lnTo>
                                  <a:pt x="42" y="192"/>
                                </a:lnTo>
                                <a:lnTo>
                                  <a:pt x="46" y="223"/>
                                </a:lnTo>
                                <a:lnTo>
                                  <a:pt x="48" y="269"/>
                                </a:lnTo>
                                <a:lnTo>
                                  <a:pt x="46" y="307"/>
                                </a:lnTo>
                                <a:lnTo>
                                  <a:pt x="41" y="334"/>
                                </a:lnTo>
                                <a:lnTo>
                                  <a:pt x="34" y="362"/>
                                </a:lnTo>
                                <a:lnTo>
                                  <a:pt x="43" y="388"/>
                                </a:lnTo>
                                <a:lnTo>
                                  <a:pt x="48" y="421"/>
                                </a:lnTo>
                                <a:lnTo>
                                  <a:pt x="32" y="407"/>
                                </a:lnTo>
                                <a:lnTo>
                                  <a:pt x="18" y="384"/>
                                </a:lnTo>
                                <a:lnTo>
                                  <a:pt x="10" y="359"/>
                                </a:lnTo>
                                <a:lnTo>
                                  <a:pt x="5" y="323"/>
                                </a:lnTo>
                                <a:lnTo>
                                  <a:pt x="3" y="283"/>
                                </a:lnTo>
                                <a:lnTo>
                                  <a:pt x="10" y="262"/>
                                </a:lnTo>
                                <a:lnTo>
                                  <a:pt x="15" y="241"/>
                                </a:lnTo>
                                <a:lnTo>
                                  <a:pt x="10" y="218"/>
                                </a:lnTo>
                                <a:lnTo>
                                  <a:pt x="0" y="200"/>
                                </a:lnTo>
                                <a:lnTo>
                                  <a:pt x="11" y="172"/>
                                </a:lnTo>
                                <a:lnTo>
                                  <a:pt x="19" y="143"/>
                                </a:lnTo>
                                <a:lnTo>
                                  <a:pt x="24" y="114"/>
                                </a:lnTo>
                                <a:lnTo>
                                  <a:pt x="19" y="97"/>
                                </a:lnTo>
                                <a:lnTo>
                                  <a:pt x="20" y="83"/>
                                </a:lnTo>
                                <a:lnTo>
                                  <a:pt x="29" y="55"/>
                                </a:lnTo>
                                <a:lnTo>
                                  <a:pt x="41" y="30"/>
                                </a:lnTo>
                                <a:lnTo>
                                  <a:pt x="5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5" name="Freeform 1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53" y="1744"/>
                            <a:ext cx="72" cy="1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8" y="0"/>
                              </a:cxn>
                              <a:cxn ang="0">
                                <a:pos x="66" y="38"/>
                              </a:cxn>
                              <a:cxn ang="0">
                                <a:pos x="73" y="66"/>
                              </a:cxn>
                              <a:cxn ang="0">
                                <a:pos x="70" y="96"/>
                              </a:cxn>
                              <a:cxn ang="0">
                                <a:pos x="59" y="131"/>
                              </a:cxn>
                              <a:cxn ang="0">
                                <a:pos x="43" y="156"/>
                              </a:cxn>
                              <a:cxn ang="0">
                                <a:pos x="24" y="177"/>
                              </a:cxn>
                              <a:cxn ang="0">
                                <a:pos x="0" y="193"/>
                              </a:cxn>
                              <a:cxn ang="0">
                                <a:pos x="21" y="210"/>
                              </a:cxn>
                              <a:cxn ang="0">
                                <a:pos x="28" y="234"/>
                              </a:cxn>
                              <a:cxn ang="0">
                                <a:pos x="31" y="255"/>
                              </a:cxn>
                              <a:cxn ang="0">
                                <a:pos x="28" y="276"/>
                              </a:cxn>
                              <a:cxn ang="0">
                                <a:pos x="45" y="310"/>
                              </a:cxn>
                              <a:cxn ang="0">
                                <a:pos x="51" y="269"/>
                              </a:cxn>
                              <a:cxn ang="0">
                                <a:pos x="57" y="242"/>
                              </a:cxn>
                              <a:cxn ang="0">
                                <a:pos x="69" y="219"/>
                              </a:cxn>
                              <a:cxn ang="0">
                                <a:pos x="85" y="200"/>
                              </a:cxn>
                              <a:cxn ang="0">
                                <a:pos x="81" y="176"/>
                              </a:cxn>
                              <a:cxn ang="0">
                                <a:pos x="78" y="143"/>
                              </a:cxn>
                              <a:cxn ang="0">
                                <a:pos x="85" y="117"/>
                              </a:cxn>
                              <a:cxn ang="0">
                                <a:pos x="100" y="95"/>
                              </a:cxn>
                              <a:cxn ang="0">
                                <a:pos x="117" y="80"/>
                              </a:cxn>
                              <a:cxn ang="0">
                                <a:pos x="145" y="62"/>
                              </a:cxn>
                              <a:cxn ang="0">
                                <a:pos x="116" y="58"/>
                              </a:cxn>
                              <a:cxn ang="0">
                                <a:pos x="93" y="48"/>
                              </a:cxn>
                              <a:cxn ang="0">
                                <a:pos x="73" y="31"/>
                              </a:cxn>
                              <a:cxn ang="0">
                                <a:pos x="48" y="0"/>
                              </a:cxn>
                            </a:cxnLst>
                            <a:rect l="0" t="0" r="r" b="b"/>
                            <a:pathLst>
                              <a:path w="145" h="310">
                                <a:moveTo>
                                  <a:pt x="48" y="0"/>
                                </a:moveTo>
                                <a:lnTo>
                                  <a:pt x="66" y="38"/>
                                </a:lnTo>
                                <a:lnTo>
                                  <a:pt x="73" y="66"/>
                                </a:lnTo>
                                <a:lnTo>
                                  <a:pt x="70" y="96"/>
                                </a:lnTo>
                                <a:lnTo>
                                  <a:pt x="59" y="131"/>
                                </a:lnTo>
                                <a:lnTo>
                                  <a:pt x="43" y="156"/>
                                </a:lnTo>
                                <a:lnTo>
                                  <a:pt x="24" y="177"/>
                                </a:lnTo>
                                <a:lnTo>
                                  <a:pt x="0" y="193"/>
                                </a:lnTo>
                                <a:lnTo>
                                  <a:pt x="21" y="210"/>
                                </a:lnTo>
                                <a:lnTo>
                                  <a:pt x="28" y="234"/>
                                </a:lnTo>
                                <a:lnTo>
                                  <a:pt x="31" y="255"/>
                                </a:lnTo>
                                <a:lnTo>
                                  <a:pt x="28" y="276"/>
                                </a:lnTo>
                                <a:lnTo>
                                  <a:pt x="45" y="310"/>
                                </a:lnTo>
                                <a:lnTo>
                                  <a:pt x="51" y="269"/>
                                </a:lnTo>
                                <a:lnTo>
                                  <a:pt x="57" y="242"/>
                                </a:lnTo>
                                <a:lnTo>
                                  <a:pt x="69" y="219"/>
                                </a:lnTo>
                                <a:lnTo>
                                  <a:pt x="85" y="200"/>
                                </a:lnTo>
                                <a:lnTo>
                                  <a:pt x="81" y="176"/>
                                </a:lnTo>
                                <a:lnTo>
                                  <a:pt x="78" y="143"/>
                                </a:lnTo>
                                <a:lnTo>
                                  <a:pt x="85" y="117"/>
                                </a:lnTo>
                                <a:lnTo>
                                  <a:pt x="100" y="95"/>
                                </a:lnTo>
                                <a:lnTo>
                                  <a:pt x="117" y="80"/>
                                </a:lnTo>
                                <a:lnTo>
                                  <a:pt x="145" y="62"/>
                                </a:lnTo>
                                <a:lnTo>
                                  <a:pt x="116" y="58"/>
                                </a:lnTo>
                                <a:lnTo>
                                  <a:pt x="93" y="48"/>
                                </a:lnTo>
                                <a:lnTo>
                                  <a:pt x="73" y="31"/>
                                </a:lnTo>
                                <a:lnTo>
                                  <a:pt x="4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6" name="Freeform 1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6" y="1769"/>
                            <a:ext cx="182" cy="2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6"/>
                              </a:cxn>
                              <a:cxn ang="0">
                                <a:pos x="10" y="14"/>
                              </a:cxn>
                              <a:cxn ang="0">
                                <a:pos x="1" y="26"/>
                              </a:cxn>
                              <a:cxn ang="0">
                                <a:pos x="0" y="40"/>
                              </a:cxn>
                              <a:cxn ang="0">
                                <a:pos x="5" y="53"/>
                              </a:cxn>
                              <a:cxn ang="0">
                                <a:pos x="22" y="64"/>
                              </a:cxn>
                              <a:cxn ang="0">
                                <a:pos x="38" y="79"/>
                              </a:cxn>
                              <a:cxn ang="0">
                                <a:pos x="56" y="103"/>
                              </a:cxn>
                              <a:cxn ang="0">
                                <a:pos x="75" y="138"/>
                              </a:cxn>
                              <a:cxn ang="0">
                                <a:pos x="85" y="168"/>
                              </a:cxn>
                              <a:cxn ang="0">
                                <a:pos x="101" y="199"/>
                              </a:cxn>
                              <a:cxn ang="0">
                                <a:pos x="123" y="217"/>
                              </a:cxn>
                              <a:cxn ang="0">
                                <a:pos x="152" y="234"/>
                              </a:cxn>
                              <a:cxn ang="0">
                                <a:pos x="176" y="241"/>
                              </a:cxn>
                              <a:cxn ang="0">
                                <a:pos x="204" y="248"/>
                              </a:cxn>
                              <a:cxn ang="0">
                                <a:pos x="226" y="261"/>
                              </a:cxn>
                              <a:cxn ang="0">
                                <a:pos x="243" y="280"/>
                              </a:cxn>
                              <a:cxn ang="0">
                                <a:pos x="254" y="307"/>
                              </a:cxn>
                              <a:cxn ang="0">
                                <a:pos x="263" y="334"/>
                              </a:cxn>
                              <a:cxn ang="0">
                                <a:pos x="274" y="357"/>
                              </a:cxn>
                              <a:cxn ang="0">
                                <a:pos x="286" y="387"/>
                              </a:cxn>
                              <a:cxn ang="0">
                                <a:pos x="291" y="421"/>
                              </a:cxn>
                              <a:cxn ang="0">
                                <a:pos x="304" y="400"/>
                              </a:cxn>
                              <a:cxn ang="0">
                                <a:pos x="322" y="407"/>
                              </a:cxn>
                              <a:cxn ang="0">
                                <a:pos x="342" y="409"/>
                              </a:cxn>
                              <a:cxn ang="0">
                                <a:pos x="363" y="403"/>
                              </a:cxn>
                              <a:cxn ang="0">
                                <a:pos x="331" y="395"/>
                              </a:cxn>
                              <a:cxn ang="0">
                                <a:pos x="310" y="384"/>
                              </a:cxn>
                              <a:cxn ang="0">
                                <a:pos x="296" y="364"/>
                              </a:cxn>
                              <a:cxn ang="0">
                                <a:pos x="285" y="334"/>
                              </a:cxn>
                              <a:cxn ang="0">
                                <a:pos x="277" y="296"/>
                              </a:cxn>
                              <a:cxn ang="0">
                                <a:pos x="265" y="265"/>
                              </a:cxn>
                              <a:cxn ang="0">
                                <a:pos x="248" y="237"/>
                              </a:cxn>
                              <a:cxn ang="0">
                                <a:pos x="241" y="209"/>
                              </a:cxn>
                              <a:cxn ang="0">
                                <a:pos x="245" y="187"/>
                              </a:cxn>
                              <a:cxn ang="0">
                                <a:pos x="258" y="163"/>
                              </a:cxn>
                              <a:cxn ang="0">
                                <a:pos x="270" y="149"/>
                              </a:cxn>
                              <a:cxn ang="0">
                                <a:pos x="243" y="155"/>
                              </a:cxn>
                              <a:cxn ang="0">
                                <a:pos x="216" y="157"/>
                              </a:cxn>
                              <a:cxn ang="0">
                                <a:pos x="191" y="159"/>
                              </a:cxn>
                              <a:cxn ang="0">
                                <a:pos x="169" y="152"/>
                              </a:cxn>
                              <a:cxn ang="0">
                                <a:pos x="141" y="134"/>
                              </a:cxn>
                              <a:cxn ang="0">
                                <a:pos x="124" y="118"/>
                              </a:cxn>
                              <a:cxn ang="0">
                                <a:pos x="100" y="95"/>
                              </a:cxn>
                              <a:cxn ang="0">
                                <a:pos x="81" y="71"/>
                              </a:cxn>
                              <a:cxn ang="0">
                                <a:pos x="70" y="53"/>
                              </a:cxn>
                              <a:cxn ang="0">
                                <a:pos x="60" y="33"/>
                              </a:cxn>
                              <a:cxn ang="0">
                                <a:pos x="48" y="16"/>
                              </a:cxn>
                              <a:cxn ang="0">
                                <a:pos x="33" y="0"/>
                              </a:cxn>
                              <a:cxn ang="0">
                                <a:pos x="22" y="6"/>
                              </a:cxn>
                            </a:cxnLst>
                            <a:rect l="0" t="0" r="r" b="b"/>
                            <a:pathLst>
                              <a:path w="363" h="421">
                                <a:moveTo>
                                  <a:pt x="22" y="6"/>
                                </a:moveTo>
                                <a:lnTo>
                                  <a:pt x="10" y="14"/>
                                </a:lnTo>
                                <a:lnTo>
                                  <a:pt x="1" y="26"/>
                                </a:lnTo>
                                <a:lnTo>
                                  <a:pt x="0" y="40"/>
                                </a:lnTo>
                                <a:lnTo>
                                  <a:pt x="5" y="53"/>
                                </a:lnTo>
                                <a:lnTo>
                                  <a:pt x="22" y="64"/>
                                </a:lnTo>
                                <a:lnTo>
                                  <a:pt x="38" y="79"/>
                                </a:lnTo>
                                <a:lnTo>
                                  <a:pt x="56" y="103"/>
                                </a:lnTo>
                                <a:lnTo>
                                  <a:pt x="75" y="138"/>
                                </a:lnTo>
                                <a:lnTo>
                                  <a:pt x="85" y="168"/>
                                </a:lnTo>
                                <a:lnTo>
                                  <a:pt x="101" y="199"/>
                                </a:lnTo>
                                <a:lnTo>
                                  <a:pt x="123" y="217"/>
                                </a:lnTo>
                                <a:lnTo>
                                  <a:pt x="152" y="234"/>
                                </a:lnTo>
                                <a:lnTo>
                                  <a:pt x="176" y="241"/>
                                </a:lnTo>
                                <a:lnTo>
                                  <a:pt x="204" y="248"/>
                                </a:lnTo>
                                <a:lnTo>
                                  <a:pt x="226" y="261"/>
                                </a:lnTo>
                                <a:lnTo>
                                  <a:pt x="243" y="280"/>
                                </a:lnTo>
                                <a:lnTo>
                                  <a:pt x="254" y="307"/>
                                </a:lnTo>
                                <a:lnTo>
                                  <a:pt x="263" y="334"/>
                                </a:lnTo>
                                <a:lnTo>
                                  <a:pt x="274" y="357"/>
                                </a:lnTo>
                                <a:lnTo>
                                  <a:pt x="286" y="387"/>
                                </a:lnTo>
                                <a:lnTo>
                                  <a:pt x="291" y="421"/>
                                </a:lnTo>
                                <a:lnTo>
                                  <a:pt x="304" y="400"/>
                                </a:lnTo>
                                <a:lnTo>
                                  <a:pt x="322" y="407"/>
                                </a:lnTo>
                                <a:lnTo>
                                  <a:pt x="342" y="409"/>
                                </a:lnTo>
                                <a:lnTo>
                                  <a:pt x="363" y="403"/>
                                </a:lnTo>
                                <a:lnTo>
                                  <a:pt x="331" y="395"/>
                                </a:lnTo>
                                <a:lnTo>
                                  <a:pt x="310" y="384"/>
                                </a:lnTo>
                                <a:lnTo>
                                  <a:pt x="296" y="364"/>
                                </a:lnTo>
                                <a:lnTo>
                                  <a:pt x="285" y="334"/>
                                </a:lnTo>
                                <a:lnTo>
                                  <a:pt x="277" y="296"/>
                                </a:lnTo>
                                <a:lnTo>
                                  <a:pt x="265" y="265"/>
                                </a:lnTo>
                                <a:lnTo>
                                  <a:pt x="248" y="237"/>
                                </a:lnTo>
                                <a:lnTo>
                                  <a:pt x="241" y="209"/>
                                </a:lnTo>
                                <a:lnTo>
                                  <a:pt x="245" y="187"/>
                                </a:lnTo>
                                <a:lnTo>
                                  <a:pt x="258" y="163"/>
                                </a:lnTo>
                                <a:lnTo>
                                  <a:pt x="270" y="149"/>
                                </a:lnTo>
                                <a:lnTo>
                                  <a:pt x="243" y="155"/>
                                </a:lnTo>
                                <a:lnTo>
                                  <a:pt x="216" y="157"/>
                                </a:lnTo>
                                <a:lnTo>
                                  <a:pt x="191" y="159"/>
                                </a:lnTo>
                                <a:lnTo>
                                  <a:pt x="169" y="152"/>
                                </a:lnTo>
                                <a:lnTo>
                                  <a:pt x="141" y="134"/>
                                </a:lnTo>
                                <a:lnTo>
                                  <a:pt x="124" y="118"/>
                                </a:lnTo>
                                <a:lnTo>
                                  <a:pt x="100" y="95"/>
                                </a:lnTo>
                                <a:lnTo>
                                  <a:pt x="81" y="71"/>
                                </a:lnTo>
                                <a:lnTo>
                                  <a:pt x="70" y="53"/>
                                </a:lnTo>
                                <a:lnTo>
                                  <a:pt x="60" y="33"/>
                                </a:lnTo>
                                <a:lnTo>
                                  <a:pt x="48" y="16"/>
                                </a:lnTo>
                                <a:lnTo>
                                  <a:pt x="33" y="0"/>
                                </a:lnTo>
                                <a:lnTo>
                                  <a:pt x="22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7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1" y="1929"/>
                            <a:ext cx="183" cy="3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9" y="15"/>
                              </a:cxn>
                              <a:cxn ang="0">
                                <a:pos x="90" y="51"/>
                              </a:cxn>
                              <a:cxn ang="0">
                                <a:pos x="96" y="124"/>
                              </a:cxn>
                              <a:cxn ang="0">
                                <a:pos x="103" y="170"/>
                              </a:cxn>
                              <a:cxn ang="0">
                                <a:pos x="121" y="194"/>
                              </a:cxn>
                              <a:cxn ang="0">
                                <a:pos x="149" y="186"/>
                              </a:cxn>
                              <a:cxn ang="0">
                                <a:pos x="172" y="139"/>
                              </a:cxn>
                              <a:cxn ang="0">
                                <a:pos x="190" y="139"/>
                              </a:cxn>
                              <a:cxn ang="0">
                                <a:pos x="224" y="167"/>
                              </a:cxn>
                              <a:cxn ang="0">
                                <a:pos x="223" y="205"/>
                              </a:cxn>
                              <a:cxn ang="0">
                                <a:pos x="246" y="271"/>
                              </a:cxn>
                              <a:cxn ang="0">
                                <a:pos x="252" y="314"/>
                              </a:cxn>
                              <a:cxn ang="0">
                                <a:pos x="217" y="294"/>
                              </a:cxn>
                              <a:cxn ang="0">
                                <a:pos x="179" y="301"/>
                              </a:cxn>
                              <a:cxn ang="0">
                                <a:pos x="137" y="343"/>
                              </a:cxn>
                              <a:cxn ang="0">
                                <a:pos x="87" y="353"/>
                              </a:cxn>
                              <a:cxn ang="0">
                                <a:pos x="57" y="380"/>
                              </a:cxn>
                              <a:cxn ang="0">
                                <a:pos x="60" y="426"/>
                              </a:cxn>
                              <a:cxn ang="0">
                                <a:pos x="96" y="448"/>
                              </a:cxn>
                              <a:cxn ang="0">
                                <a:pos x="141" y="420"/>
                              </a:cxn>
                              <a:cxn ang="0">
                                <a:pos x="190" y="378"/>
                              </a:cxn>
                              <a:cxn ang="0">
                                <a:pos x="242" y="363"/>
                              </a:cxn>
                              <a:cxn ang="0">
                                <a:pos x="304" y="374"/>
                              </a:cxn>
                              <a:cxn ang="0">
                                <a:pos x="350" y="397"/>
                              </a:cxn>
                              <a:cxn ang="0">
                                <a:pos x="341" y="409"/>
                              </a:cxn>
                              <a:cxn ang="0">
                                <a:pos x="314" y="417"/>
                              </a:cxn>
                              <a:cxn ang="0">
                                <a:pos x="310" y="445"/>
                              </a:cxn>
                              <a:cxn ang="0">
                                <a:pos x="261" y="455"/>
                              </a:cxn>
                              <a:cxn ang="0">
                                <a:pos x="218" y="474"/>
                              </a:cxn>
                              <a:cxn ang="0">
                                <a:pos x="194" y="510"/>
                              </a:cxn>
                              <a:cxn ang="0">
                                <a:pos x="186" y="563"/>
                              </a:cxn>
                              <a:cxn ang="0">
                                <a:pos x="169" y="645"/>
                              </a:cxn>
                              <a:cxn ang="0">
                                <a:pos x="83" y="669"/>
                              </a:cxn>
                              <a:cxn ang="0">
                                <a:pos x="45" y="611"/>
                              </a:cxn>
                              <a:cxn ang="0">
                                <a:pos x="24" y="556"/>
                              </a:cxn>
                              <a:cxn ang="0">
                                <a:pos x="38" y="0"/>
                              </a:cxn>
                            </a:cxnLst>
                            <a:rect l="0" t="0" r="r" b="b"/>
                            <a:pathLst>
                              <a:path w="365" h="669">
                                <a:moveTo>
                                  <a:pt x="38" y="0"/>
                                </a:moveTo>
                                <a:lnTo>
                                  <a:pt x="59" y="15"/>
                                </a:lnTo>
                                <a:lnTo>
                                  <a:pt x="75" y="28"/>
                                </a:lnTo>
                                <a:lnTo>
                                  <a:pt x="90" y="51"/>
                                </a:lnTo>
                                <a:lnTo>
                                  <a:pt x="103" y="82"/>
                                </a:lnTo>
                                <a:lnTo>
                                  <a:pt x="96" y="124"/>
                                </a:lnTo>
                                <a:lnTo>
                                  <a:pt x="99" y="148"/>
                                </a:lnTo>
                                <a:lnTo>
                                  <a:pt x="103" y="170"/>
                                </a:lnTo>
                                <a:lnTo>
                                  <a:pt x="108" y="185"/>
                                </a:lnTo>
                                <a:lnTo>
                                  <a:pt x="121" y="194"/>
                                </a:lnTo>
                                <a:lnTo>
                                  <a:pt x="137" y="193"/>
                                </a:lnTo>
                                <a:lnTo>
                                  <a:pt x="149" y="186"/>
                                </a:lnTo>
                                <a:lnTo>
                                  <a:pt x="160" y="170"/>
                                </a:lnTo>
                                <a:lnTo>
                                  <a:pt x="172" y="139"/>
                                </a:lnTo>
                                <a:lnTo>
                                  <a:pt x="172" y="113"/>
                                </a:lnTo>
                                <a:lnTo>
                                  <a:pt x="190" y="139"/>
                                </a:lnTo>
                                <a:lnTo>
                                  <a:pt x="208" y="156"/>
                                </a:lnTo>
                                <a:lnTo>
                                  <a:pt x="224" y="167"/>
                                </a:lnTo>
                                <a:lnTo>
                                  <a:pt x="222" y="185"/>
                                </a:lnTo>
                                <a:lnTo>
                                  <a:pt x="223" y="205"/>
                                </a:lnTo>
                                <a:lnTo>
                                  <a:pt x="231" y="236"/>
                                </a:lnTo>
                                <a:lnTo>
                                  <a:pt x="246" y="271"/>
                                </a:lnTo>
                                <a:lnTo>
                                  <a:pt x="250" y="290"/>
                                </a:lnTo>
                                <a:lnTo>
                                  <a:pt x="252" y="314"/>
                                </a:lnTo>
                                <a:lnTo>
                                  <a:pt x="231" y="299"/>
                                </a:lnTo>
                                <a:lnTo>
                                  <a:pt x="217" y="294"/>
                                </a:lnTo>
                                <a:lnTo>
                                  <a:pt x="198" y="293"/>
                                </a:lnTo>
                                <a:lnTo>
                                  <a:pt x="179" y="301"/>
                                </a:lnTo>
                                <a:lnTo>
                                  <a:pt x="159" y="327"/>
                                </a:lnTo>
                                <a:lnTo>
                                  <a:pt x="137" y="343"/>
                                </a:lnTo>
                                <a:lnTo>
                                  <a:pt x="111" y="350"/>
                                </a:lnTo>
                                <a:lnTo>
                                  <a:pt x="87" y="353"/>
                                </a:lnTo>
                                <a:lnTo>
                                  <a:pt x="69" y="363"/>
                                </a:lnTo>
                                <a:lnTo>
                                  <a:pt x="57" y="380"/>
                                </a:lnTo>
                                <a:lnTo>
                                  <a:pt x="53" y="404"/>
                                </a:lnTo>
                                <a:lnTo>
                                  <a:pt x="60" y="426"/>
                                </a:lnTo>
                                <a:lnTo>
                                  <a:pt x="74" y="443"/>
                                </a:lnTo>
                                <a:lnTo>
                                  <a:pt x="96" y="448"/>
                                </a:lnTo>
                                <a:lnTo>
                                  <a:pt x="121" y="445"/>
                                </a:lnTo>
                                <a:lnTo>
                                  <a:pt x="141" y="420"/>
                                </a:lnTo>
                                <a:lnTo>
                                  <a:pt x="165" y="395"/>
                                </a:lnTo>
                                <a:lnTo>
                                  <a:pt x="190" y="378"/>
                                </a:lnTo>
                                <a:lnTo>
                                  <a:pt x="215" y="366"/>
                                </a:lnTo>
                                <a:lnTo>
                                  <a:pt x="242" y="363"/>
                                </a:lnTo>
                                <a:lnTo>
                                  <a:pt x="269" y="365"/>
                                </a:lnTo>
                                <a:lnTo>
                                  <a:pt x="304" y="374"/>
                                </a:lnTo>
                                <a:lnTo>
                                  <a:pt x="329" y="385"/>
                                </a:lnTo>
                                <a:lnTo>
                                  <a:pt x="350" y="397"/>
                                </a:lnTo>
                                <a:lnTo>
                                  <a:pt x="365" y="411"/>
                                </a:lnTo>
                                <a:lnTo>
                                  <a:pt x="341" y="409"/>
                                </a:lnTo>
                                <a:lnTo>
                                  <a:pt x="325" y="410"/>
                                </a:lnTo>
                                <a:lnTo>
                                  <a:pt x="314" y="417"/>
                                </a:lnTo>
                                <a:lnTo>
                                  <a:pt x="308" y="432"/>
                                </a:lnTo>
                                <a:lnTo>
                                  <a:pt x="310" y="445"/>
                                </a:lnTo>
                                <a:lnTo>
                                  <a:pt x="281" y="449"/>
                                </a:lnTo>
                                <a:lnTo>
                                  <a:pt x="261" y="455"/>
                                </a:lnTo>
                                <a:lnTo>
                                  <a:pt x="238" y="463"/>
                                </a:lnTo>
                                <a:lnTo>
                                  <a:pt x="218" y="474"/>
                                </a:lnTo>
                                <a:lnTo>
                                  <a:pt x="203" y="490"/>
                                </a:lnTo>
                                <a:lnTo>
                                  <a:pt x="194" y="510"/>
                                </a:lnTo>
                                <a:lnTo>
                                  <a:pt x="190" y="535"/>
                                </a:lnTo>
                                <a:lnTo>
                                  <a:pt x="186" y="563"/>
                                </a:lnTo>
                                <a:lnTo>
                                  <a:pt x="176" y="604"/>
                                </a:lnTo>
                                <a:lnTo>
                                  <a:pt x="169" y="645"/>
                                </a:lnTo>
                                <a:lnTo>
                                  <a:pt x="145" y="669"/>
                                </a:lnTo>
                                <a:lnTo>
                                  <a:pt x="83" y="669"/>
                                </a:lnTo>
                                <a:lnTo>
                                  <a:pt x="59" y="649"/>
                                </a:lnTo>
                                <a:lnTo>
                                  <a:pt x="45" y="611"/>
                                </a:lnTo>
                                <a:lnTo>
                                  <a:pt x="31" y="587"/>
                                </a:lnTo>
                                <a:lnTo>
                                  <a:pt x="24" y="556"/>
                                </a:lnTo>
                                <a:lnTo>
                                  <a:pt x="0" y="459"/>
                                </a:lnTo>
                                <a:lnTo>
                                  <a:pt x="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8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6" y="2117"/>
                            <a:ext cx="221" cy="2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01"/>
                              </a:cxn>
                              <a:cxn ang="0">
                                <a:pos x="22" y="381"/>
                              </a:cxn>
                              <a:cxn ang="0">
                                <a:pos x="44" y="365"/>
                              </a:cxn>
                              <a:cxn ang="0">
                                <a:pos x="76" y="345"/>
                              </a:cxn>
                              <a:cxn ang="0">
                                <a:pos x="105" y="335"/>
                              </a:cxn>
                              <a:cxn ang="0">
                                <a:pos x="137" y="328"/>
                              </a:cxn>
                              <a:cxn ang="0">
                                <a:pos x="172" y="323"/>
                              </a:cxn>
                              <a:cxn ang="0">
                                <a:pos x="203" y="303"/>
                              </a:cxn>
                              <a:cxn ang="0">
                                <a:pos x="229" y="280"/>
                              </a:cxn>
                              <a:cxn ang="0">
                                <a:pos x="263" y="241"/>
                              </a:cxn>
                              <a:cxn ang="0">
                                <a:pos x="306" y="188"/>
                              </a:cxn>
                              <a:cxn ang="0">
                                <a:pos x="336" y="152"/>
                              </a:cxn>
                              <a:cxn ang="0">
                                <a:pos x="366" y="121"/>
                              </a:cxn>
                              <a:cxn ang="0">
                                <a:pos x="394" y="83"/>
                              </a:cxn>
                              <a:cxn ang="0">
                                <a:pos x="416" y="44"/>
                              </a:cxn>
                              <a:cxn ang="0">
                                <a:pos x="442" y="0"/>
                              </a:cxn>
                              <a:cxn ang="0">
                                <a:pos x="433" y="37"/>
                              </a:cxn>
                              <a:cxn ang="0">
                                <a:pos x="419" y="74"/>
                              </a:cxn>
                              <a:cxn ang="0">
                                <a:pos x="403" y="106"/>
                              </a:cxn>
                              <a:cxn ang="0">
                                <a:pos x="387" y="136"/>
                              </a:cxn>
                              <a:cxn ang="0">
                                <a:pos x="371" y="158"/>
                              </a:cxn>
                              <a:cxn ang="0">
                                <a:pos x="350" y="183"/>
                              </a:cxn>
                              <a:cxn ang="0">
                                <a:pos x="330" y="212"/>
                              </a:cxn>
                              <a:cxn ang="0">
                                <a:pos x="317" y="237"/>
                              </a:cxn>
                              <a:cxn ang="0">
                                <a:pos x="310" y="265"/>
                              </a:cxn>
                              <a:cxn ang="0">
                                <a:pos x="307" y="293"/>
                              </a:cxn>
                              <a:cxn ang="0">
                                <a:pos x="287" y="298"/>
                              </a:cxn>
                              <a:cxn ang="0">
                                <a:pos x="269" y="307"/>
                              </a:cxn>
                              <a:cxn ang="0">
                                <a:pos x="257" y="327"/>
                              </a:cxn>
                              <a:cxn ang="0">
                                <a:pos x="249" y="350"/>
                              </a:cxn>
                              <a:cxn ang="0">
                                <a:pos x="244" y="368"/>
                              </a:cxn>
                              <a:cxn ang="0">
                                <a:pos x="251" y="382"/>
                              </a:cxn>
                              <a:cxn ang="0">
                                <a:pos x="267" y="392"/>
                              </a:cxn>
                              <a:cxn ang="0">
                                <a:pos x="297" y="405"/>
                              </a:cxn>
                              <a:cxn ang="0">
                                <a:pos x="259" y="407"/>
                              </a:cxn>
                              <a:cxn ang="0">
                                <a:pos x="230" y="405"/>
                              </a:cxn>
                              <a:cxn ang="0">
                                <a:pos x="217" y="418"/>
                              </a:cxn>
                              <a:cxn ang="0">
                                <a:pos x="199" y="427"/>
                              </a:cxn>
                              <a:cxn ang="0">
                                <a:pos x="178" y="432"/>
                              </a:cxn>
                              <a:cxn ang="0">
                                <a:pos x="158" y="435"/>
                              </a:cxn>
                              <a:cxn ang="0">
                                <a:pos x="137" y="436"/>
                              </a:cxn>
                              <a:cxn ang="0">
                                <a:pos x="65" y="422"/>
                              </a:cxn>
                              <a:cxn ang="0">
                                <a:pos x="0" y="401"/>
                              </a:cxn>
                            </a:cxnLst>
                            <a:rect l="0" t="0" r="r" b="b"/>
                            <a:pathLst>
                              <a:path w="442" h="436">
                                <a:moveTo>
                                  <a:pt x="0" y="401"/>
                                </a:moveTo>
                                <a:lnTo>
                                  <a:pt x="22" y="381"/>
                                </a:lnTo>
                                <a:lnTo>
                                  <a:pt x="44" y="365"/>
                                </a:lnTo>
                                <a:lnTo>
                                  <a:pt x="76" y="345"/>
                                </a:lnTo>
                                <a:lnTo>
                                  <a:pt x="105" y="335"/>
                                </a:lnTo>
                                <a:lnTo>
                                  <a:pt x="137" y="328"/>
                                </a:lnTo>
                                <a:lnTo>
                                  <a:pt x="172" y="323"/>
                                </a:lnTo>
                                <a:lnTo>
                                  <a:pt x="203" y="303"/>
                                </a:lnTo>
                                <a:lnTo>
                                  <a:pt x="229" y="280"/>
                                </a:lnTo>
                                <a:lnTo>
                                  <a:pt x="263" y="241"/>
                                </a:lnTo>
                                <a:lnTo>
                                  <a:pt x="306" y="188"/>
                                </a:lnTo>
                                <a:lnTo>
                                  <a:pt x="336" y="152"/>
                                </a:lnTo>
                                <a:lnTo>
                                  <a:pt x="366" y="121"/>
                                </a:lnTo>
                                <a:lnTo>
                                  <a:pt x="394" y="83"/>
                                </a:lnTo>
                                <a:lnTo>
                                  <a:pt x="416" y="44"/>
                                </a:lnTo>
                                <a:lnTo>
                                  <a:pt x="442" y="0"/>
                                </a:lnTo>
                                <a:lnTo>
                                  <a:pt x="433" y="37"/>
                                </a:lnTo>
                                <a:lnTo>
                                  <a:pt x="419" y="74"/>
                                </a:lnTo>
                                <a:lnTo>
                                  <a:pt x="403" y="106"/>
                                </a:lnTo>
                                <a:lnTo>
                                  <a:pt x="387" y="136"/>
                                </a:lnTo>
                                <a:lnTo>
                                  <a:pt x="371" y="158"/>
                                </a:lnTo>
                                <a:lnTo>
                                  <a:pt x="350" y="183"/>
                                </a:lnTo>
                                <a:lnTo>
                                  <a:pt x="330" y="212"/>
                                </a:lnTo>
                                <a:lnTo>
                                  <a:pt x="317" y="237"/>
                                </a:lnTo>
                                <a:lnTo>
                                  <a:pt x="310" y="265"/>
                                </a:lnTo>
                                <a:lnTo>
                                  <a:pt x="307" y="293"/>
                                </a:lnTo>
                                <a:lnTo>
                                  <a:pt x="287" y="298"/>
                                </a:lnTo>
                                <a:lnTo>
                                  <a:pt x="269" y="307"/>
                                </a:lnTo>
                                <a:lnTo>
                                  <a:pt x="257" y="327"/>
                                </a:lnTo>
                                <a:lnTo>
                                  <a:pt x="249" y="350"/>
                                </a:lnTo>
                                <a:lnTo>
                                  <a:pt x="244" y="368"/>
                                </a:lnTo>
                                <a:lnTo>
                                  <a:pt x="251" y="382"/>
                                </a:lnTo>
                                <a:lnTo>
                                  <a:pt x="267" y="392"/>
                                </a:lnTo>
                                <a:lnTo>
                                  <a:pt x="297" y="405"/>
                                </a:lnTo>
                                <a:lnTo>
                                  <a:pt x="259" y="407"/>
                                </a:lnTo>
                                <a:lnTo>
                                  <a:pt x="230" y="405"/>
                                </a:lnTo>
                                <a:lnTo>
                                  <a:pt x="217" y="418"/>
                                </a:lnTo>
                                <a:lnTo>
                                  <a:pt x="199" y="427"/>
                                </a:lnTo>
                                <a:lnTo>
                                  <a:pt x="178" y="432"/>
                                </a:lnTo>
                                <a:lnTo>
                                  <a:pt x="158" y="435"/>
                                </a:lnTo>
                                <a:lnTo>
                                  <a:pt x="137" y="436"/>
                                </a:lnTo>
                                <a:lnTo>
                                  <a:pt x="65" y="422"/>
                                </a:lnTo>
                                <a:lnTo>
                                  <a:pt x="0" y="40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499" name="Freeform 1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8" y="2138"/>
                            <a:ext cx="259" cy="20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0" y="32"/>
                              </a:cxn>
                              <a:cxn ang="0">
                                <a:pos x="16" y="92"/>
                              </a:cxn>
                              <a:cxn ang="0">
                                <a:pos x="22" y="183"/>
                              </a:cxn>
                              <a:cxn ang="0">
                                <a:pos x="51" y="276"/>
                              </a:cxn>
                              <a:cxn ang="0">
                                <a:pos x="31" y="345"/>
                              </a:cxn>
                              <a:cxn ang="0">
                                <a:pos x="86" y="363"/>
                              </a:cxn>
                              <a:cxn ang="0">
                                <a:pos x="138" y="377"/>
                              </a:cxn>
                              <a:cxn ang="0">
                                <a:pos x="180" y="377"/>
                              </a:cxn>
                              <a:cxn ang="0">
                                <a:pos x="231" y="387"/>
                              </a:cxn>
                              <a:cxn ang="0">
                                <a:pos x="275" y="390"/>
                              </a:cxn>
                              <a:cxn ang="0">
                                <a:pos x="320" y="403"/>
                              </a:cxn>
                              <a:cxn ang="0">
                                <a:pos x="381" y="411"/>
                              </a:cxn>
                              <a:cxn ang="0">
                                <a:pos x="437" y="402"/>
                              </a:cxn>
                              <a:cxn ang="0">
                                <a:pos x="518" y="387"/>
                              </a:cxn>
                              <a:cxn ang="0">
                                <a:pos x="458" y="392"/>
                              </a:cxn>
                              <a:cxn ang="0">
                                <a:pos x="400" y="401"/>
                              </a:cxn>
                              <a:cxn ang="0">
                                <a:pos x="350" y="396"/>
                              </a:cxn>
                              <a:cxn ang="0">
                                <a:pos x="297" y="382"/>
                              </a:cxn>
                              <a:cxn ang="0">
                                <a:pos x="311" y="358"/>
                              </a:cxn>
                              <a:cxn ang="0">
                                <a:pos x="341" y="334"/>
                              </a:cxn>
                              <a:cxn ang="0">
                                <a:pos x="303" y="342"/>
                              </a:cxn>
                              <a:cxn ang="0">
                                <a:pos x="275" y="370"/>
                              </a:cxn>
                              <a:cxn ang="0">
                                <a:pos x="227" y="359"/>
                              </a:cxn>
                              <a:cxn ang="0">
                                <a:pos x="162" y="347"/>
                              </a:cxn>
                              <a:cxn ang="0">
                                <a:pos x="112" y="336"/>
                              </a:cxn>
                              <a:cxn ang="0">
                                <a:pos x="133" y="322"/>
                              </a:cxn>
                              <a:cxn ang="0">
                                <a:pos x="172" y="309"/>
                              </a:cxn>
                              <a:cxn ang="0">
                                <a:pos x="200" y="282"/>
                              </a:cxn>
                              <a:cxn ang="0">
                                <a:pos x="219" y="276"/>
                              </a:cxn>
                              <a:cxn ang="0">
                                <a:pos x="215" y="227"/>
                              </a:cxn>
                              <a:cxn ang="0">
                                <a:pos x="196" y="172"/>
                              </a:cxn>
                              <a:cxn ang="0">
                                <a:pos x="197" y="107"/>
                              </a:cxn>
                              <a:cxn ang="0">
                                <a:pos x="215" y="73"/>
                              </a:cxn>
                              <a:cxn ang="0">
                                <a:pos x="193" y="75"/>
                              </a:cxn>
                              <a:cxn ang="0">
                                <a:pos x="165" y="130"/>
                              </a:cxn>
                              <a:cxn ang="0">
                                <a:pos x="151" y="208"/>
                              </a:cxn>
                              <a:cxn ang="0">
                                <a:pos x="138" y="250"/>
                              </a:cxn>
                              <a:cxn ang="0">
                                <a:pos x="93" y="289"/>
                              </a:cxn>
                              <a:cxn ang="0">
                                <a:pos x="76" y="203"/>
                              </a:cxn>
                              <a:cxn ang="0">
                                <a:pos x="47" y="145"/>
                              </a:cxn>
                              <a:cxn ang="0">
                                <a:pos x="41" y="92"/>
                              </a:cxn>
                              <a:cxn ang="0">
                                <a:pos x="37" y="27"/>
                              </a:cxn>
                            </a:cxnLst>
                            <a:rect l="0" t="0" r="r" b="b"/>
                            <a:pathLst>
                              <a:path w="518" h="411">
                                <a:moveTo>
                                  <a:pt x="27" y="0"/>
                                </a:moveTo>
                                <a:lnTo>
                                  <a:pt x="30" y="32"/>
                                </a:lnTo>
                                <a:lnTo>
                                  <a:pt x="25" y="57"/>
                                </a:lnTo>
                                <a:lnTo>
                                  <a:pt x="16" y="92"/>
                                </a:lnTo>
                                <a:lnTo>
                                  <a:pt x="0" y="138"/>
                                </a:lnTo>
                                <a:lnTo>
                                  <a:pt x="22" y="183"/>
                                </a:lnTo>
                                <a:lnTo>
                                  <a:pt x="45" y="248"/>
                                </a:lnTo>
                                <a:lnTo>
                                  <a:pt x="51" y="276"/>
                                </a:lnTo>
                                <a:lnTo>
                                  <a:pt x="55" y="296"/>
                                </a:lnTo>
                                <a:lnTo>
                                  <a:pt x="31" y="345"/>
                                </a:lnTo>
                                <a:lnTo>
                                  <a:pt x="57" y="356"/>
                                </a:lnTo>
                                <a:lnTo>
                                  <a:pt x="86" y="363"/>
                                </a:lnTo>
                                <a:lnTo>
                                  <a:pt x="117" y="373"/>
                                </a:lnTo>
                                <a:lnTo>
                                  <a:pt x="138" y="377"/>
                                </a:lnTo>
                                <a:lnTo>
                                  <a:pt x="158" y="374"/>
                                </a:lnTo>
                                <a:lnTo>
                                  <a:pt x="180" y="377"/>
                                </a:lnTo>
                                <a:lnTo>
                                  <a:pt x="207" y="384"/>
                                </a:lnTo>
                                <a:lnTo>
                                  <a:pt x="231" y="387"/>
                                </a:lnTo>
                                <a:lnTo>
                                  <a:pt x="250" y="385"/>
                                </a:lnTo>
                                <a:lnTo>
                                  <a:pt x="275" y="390"/>
                                </a:lnTo>
                                <a:lnTo>
                                  <a:pt x="300" y="397"/>
                                </a:lnTo>
                                <a:lnTo>
                                  <a:pt x="320" y="403"/>
                                </a:lnTo>
                                <a:lnTo>
                                  <a:pt x="346" y="405"/>
                                </a:lnTo>
                                <a:lnTo>
                                  <a:pt x="381" y="411"/>
                                </a:lnTo>
                                <a:lnTo>
                                  <a:pt x="409" y="408"/>
                                </a:lnTo>
                                <a:lnTo>
                                  <a:pt x="437" y="402"/>
                                </a:lnTo>
                                <a:lnTo>
                                  <a:pt x="476" y="397"/>
                                </a:lnTo>
                                <a:lnTo>
                                  <a:pt x="518" y="387"/>
                                </a:lnTo>
                                <a:lnTo>
                                  <a:pt x="486" y="390"/>
                                </a:lnTo>
                                <a:lnTo>
                                  <a:pt x="458" y="392"/>
                                </a:lnTo>
                                <a:lnTo>
                                  <a:pt x="426" y="394"/>
                                </a:lnTo>
                                <a:lnTo>
                                  <a:pt x="400" y="401"/>
                                </a:lnTo>
                                <a:lnTo>
                                  <a:pt x="377" y="405"/>
                                </a:lnTo>
                                <a:lnTo>
                                  <a:pt x="350" y="396"/>
                                </a:lnTo>
                                <a:lnTo>
                                  <a:pt x="318" y="387"/>
                                </a:lnTo>
                                <a:lnTo>
                                  <a:pt x="297" y="382"/>
                                </a:lnTo>
                                <a:lnTo>
                                  <a:pt x="302" y="370"/>
                                </a:lnTo>
                                <a:lnTo>
                                  <a:pt x="311" y="358"/>
                                </a:lnTo>
                                <a:lnTo>
                                  <a:pt x="323" y="347"/>
                                </a:lnTo>
                                <a:lnTo>
                                  <a:pt x="341" y="334"/>
                                </a:lnTo>
                                <a:lnTo>
                                  <a:pt x="319" y="338"/>
                                </a:lnTo>
                                <a:lnTo>
                                  <a:pt x="303" y="342"/>
                                </a:lnTo>
                                <a:lnTo>
                                  <a:pt x="287" y="354"/>
                                </a:lnTo>
                                <a:lnTo>
                                  <a:pt x="275" y="370"/>
                                </a:lnTo>
                                <a:lnTo>
                                  <a:pt x="250" y="367"/>
                                </a:lnTo>
                                <a:lnTo>
                                  <a:pt x="227" y="359"/>
                                </a:lnTo>
                                <a:lnTo>
                                  <a:pt x="195" y="350"/>
                                </a:lnTo>
                                <a:lnTo>
                                  <a:pt x="162" y="347"/>
                                </a:lnTo>
                                <a:lnTo>
                                  <a:pt x="131" y="345"/>
                                </a:lnTo>
                                <a:lnTo>
                                  <a:pt x="112" y="336"/>
                                </a:lnTo>
                                <a:lnTo>
                                  <a:pt x="103" y="324"/>
                                </a:lnTo>
                                <a:lnTo>
                                  <a:pt x="133" y="322"/>
                                </a:lnTo>
                                <a:lnTo>
                                  <a:pt x="155" y="317"/>
                                </a:lnTo>
                                <a:lnTo>
                                  <a:pt x="172" y="309"/>
                                </a:lnTo>
                                <a:lnTo>
                                  <a:pt x="188" y="296"/>
                                </a:lnTo>
                                <a:lnTo>
                                  <a:pt x="200" y="282"/>
                                </a:lnTo>
                                <a:lnTo>
                                  <a:pt x="213" y="289"/>
                                </a:lnTo>
                                <a:lnTo>
                                  <a:pt x="219" y="276"/>
                                </a:lnTo>
                                <a:lnTo>
                                  <a:pt x="219" y="251"/>
                                </a:lnTo>
                                <a:lnTo>
                                  <a:pt x="215" y="227"/>
                                </a:lnTo>
                                <a:lnTo>
                                  <a:pt x="207" y="200"/>
                                </a:lnTo>
                                <a:lnTo>
                                  <a:pt x="196" y="172"/>
                                </a:lnTo>
                                <a:lnTo>
                                  <a:pt x="193" y="134"/>
                                </a:lnTo>
                                <a:lnTo>
                                  <a:pt x="197" y="107"/>
                                </a:lnTo>
                                <a:lnTo>
                                  <a:pt x="203" y="89"/>
                                </a:lnTo>
                                <a:lnTo>
                                  <a:pt x="215" y="73"/>
                                </a:lnTo>
                                <a:lnTo>
                                  <a:pt x="210" y="61"/>
                                </a:lnTo>
                                <a:lnTo>
                                  <a:pt x="193" y="75"/>
                                </a:lnTo>
                                <a:lnTo>
                                  <a:pt x="180" y="94"/>
                                </a:lnTo>
                                <a:lnTo>
                                  <a:pt x="165" y="130"/>
                                </a:lnTo>
                                <a:lnTo>
                                  <a:pt x="155" y="174"/>
                                </a:lnTo>
                                <a:lnTo>
                                  <a:pt x="151" y="208"/>
                                </a:lnTo>
                                <a:lnTo>
                                  <a:pt x="147" y="231"/>
                                </a:lnTo>
                                <a:lnTo>
                                  <a:pt x="138" y="250"/>
                                </a:lnTo>
                                <a:lnTo>
                                  <a:pt x="124" y="269"/>
                                </a:lnTo>
                                <a:lnTo>
                                  <a:pt x="93" y="289"/>
                                </a:lnTo>
                                <a:lnTo>
                                  <a:pt x="86" y="245"/>
                                </a:lnTo>
                                <a:lnTo>
                                  <a:pt x="76" y="203"/>
                                </a:lnTo>
                                <a:lnTo>
                                  <a:pt x="64" y="177"/>
                                </a:lnTo>
                                <a:lnTo>
                                  <a:pt x="47" y="145"/>
                                </a:lnTo>
                                <a:lnTo>
                                  <a:pt x="34" y="120"/>
                                </a:lnTo>
                                <a:lnTo>
                                  <a:pt x="41" y="92"/>
                                </a:lnTo>
                                <a:lnTo>
                                  <a:pt x="42" y="60"/>
                                </a:lnTo>
                                <a:lnTo>
                                  <a:pt x="37" y="27"/>
                                </a:lnTo>
                                <a:lnTo>
                                  <a:pt x="2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0" name="Freeform 1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58" y="2171"/>
                            <a:ext cx="102" cy="1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55" y="0"/>
                              </a:cxn>
                              <a:cxn ang="0">
                                <a:pos x="131" y="59"/>
                              </a:cxn>
                              <a:cxn ang="0">
                                <a:pos x="99" y="111"/>
                              </a:cxn>
                              <a:cxn ang="0">
                                <a:pos x="68" y="157"/>
                              </a:cxn>
                              <a:cxn ang="0">
                                <a:pos x="44" y="194"/>
                              </a:cxn>
                              <a:cxn ang="0">
                                <a:pos x="26" y="221"/>
                              </a:cxn>
                              <a:cxn ang="0">
                                <a:pos x="12" y="244"/>
                              </a:cxn>
                              <a:cxn ang="0">
                                <a:pos x="4" y="265"/>
                              </a:cxn>
                              <a:cxn ang="0">
                                <a:pos x="0" y="291"/>
                              </a:cxn>
                              <a:cxn ang="0">
                                <a:pos x="14" y="270"/>
                              </a:cxn>
                              <a:cxn ang="0">
                                <a:pos x="29" y="261"/>
                              </a:cxn>
                              <a:cxn ang="0">
                                <a:pos x="47" y="253"/>
                              </a:cxn>
                              <a:cxn ang="0">
                                <a:pos x="70" y="247"/>
                              </a:cxn>
                              <a:cxn ang="0">
                                <a:pos x="95" y="242"/>
                              </a:cxn>
                              <a:cxn ang="0">
                                <a:pos x="113" y="239"/>
                              </a:cxn>
                              <a:cxn ang="0">
                                <a:pos x="129" y="239"/>
                              </a:cxn>
                              <a:cxn ang="0">
                                <a:pos x="148" y="242"/>
                              </a:cxn>
                              <a:cxn ang="0">
                                <a:pos x="157" y="252"/>
                              </a:cxn>
                              <a:cxn ang="0">
                                <a:pos x="172" y="262"/>
                              </a:cxn>
                              <a:cxn ang="0">
                                <a:pos x="184" y="261"/>
                              </a:cxn>
                              <a:cxn ang="0">
                                <a:pos x="197" y="258"/>
                              </a:cxn>
                              <a:cxn ang="0">
                                <a:pos x="204" y="248"/>
                              </a:cxn>
                              <a:cxn ang="0">
                                <a:pos x="203" y="238"/>
                              </a:cxn>
                              <a:cxn ang="0">
                                <a:pos x="190" y="228"/>
                              </a:cxn>
                              <a:cxn ang="0">
                                <a:pos x="175" y="224"/>
                              </a:cxn>
                              <a:cxn ang="0">
                                <a:pos x="152" y="221"/>
                              </a:cxn>
                              <a:cxn ang="0">
                                <a:pos x="128" y="219"/>
                              </a:cxn>
                              <a:cxn ang="0">
                                <a:pos x="96" y="222"/>
                              </a:cxn>
                              <a:cxn ang="0">
                                <a:pos x="65" y="230"/>
                              </a:cxn>
                              <a:cxn ang="0">
                                <a:pos x="40" y="242"/>
                              </a:cxn>
                              <a:cxn ang="0">
                                <a:pos x="19" y="254"/>
                              </a:cxn>
                              <a:cxn ang="0">
                                <a:pos x="35" y="235"/>
                              </a:cxn>
                              <a:cxn ang="0">
                                <a:pos x="48" y="221"/>
                              </a:cxn>
                              <a:cxn ang="0">
                                <a:pos x="63" y="208"/>
                              </a:cxn>
                              <a:cxn ang="0">
                                <a:pos x="79" y="199"/>
                              </a:cxn>
                              <a:cxn ang="0">
                                <a:pos x="96" y="190"/>
                              </a:cxn>
                              <a:cxn ang="0">
                                <a:pos x="94" y="175"/>
                              </a:cxn>
                              <a:cxn ang="0">
                                <a:pos x="98" y="158"/>
                              </a:cxn>
                              <a:cxn ang="0">
                                <a:pos x="106" y="142"/>
                              </a:cxn>
                              <a:cxn ang="0">
                                <a:pos x="124" y="118"/>
                              </a:cxn>
                              <a:cxn ang="0">
                                <a:pos x="140" y="82"/>
                              </a:cxn>
                              <a:cxn ang="0">
                                <a:pos x="150" y="43"/>
                              </a:cxn>
                              <a:cxn ang="0">
                                <a:pos x="155" y="0"/>
                              </a:cxn>
                            </a:cxnLst>
                            <a:rect l="0" t="0" r="r" b="b"/>
                            <a:pathLst>
                              <a:path w="204" h="291">
                                <a:moveTo>
                                  <a:pt x="155" y="0"/>
                                </a:moveTo>
                                <a:lnTo>
                                  <a:pt x="131" y="59"/>
                                </a:lnTo>
                                <a:lnTo>
                                  <a:pt x="99" y="111"/>
                                </a:lnTo>
                                <a:lnTo>
                                  <a:pt x="68" y="157"/>
                                </a:lnTo>
                                <a:lnTo>
                                  <a:pt x="44" y="194"/>
                                </a:lnTo>
                                <a:lnTo>
                                  <a:pt x="26" y="221"/>
                                </a:lnTo>
                                <a:lnTo>
                                  <a:pt x="12" y="244"/>
                                </a:lnTo>
                                <a:lnTo>
                                  <a:pt x="4" y="265"/>
                                </a:lnTo>
                                <a:lnTo>
                                  <a:pt x="0" y="291"/>
                                </a:lnTo>
                                <a:lnTo>
                                  <a:pt x="14" y="270"/>
                                </a:lnTo>
                                <a:lnTo>
                                  <a:pt x="29" y="261"/>
                                </a:lnTo>
                                <a:lnTo>
                                  <a:pt x="47" y="253"/>
                                </a:lnTo>
                                <a:lnTo>
                                  <a:pt x="70" y="247"/>
                                </a:lnTo>
                                <a:lnTo>
                                  <a:pt x="95" y="242"/>
                                </a:lnTo>
                                <a:lnTo>
                                  <a:pt x="113" y="239"/>
                                </a:lnTo>
                                <a:lnTo>
                                  <a:pt x="129" y="239"/>
                                </a:lnTo>
                                <a:lnTo>
                                  <a:pt x="148" y="242"/>
                                </a:lnTo>
                                <a:lnTo>
                                  <a:pt x="157" y="252"/>
                                </a:lnTo>
                                <a:lnTo>
                                  <a:pt x="172" y="262"/>
                                </a:lnTo>
                                <a:lnTo>
                                  <a:pt x="184" y="261"/>
                                </a:lnTo>
                                <a:lnTo>
                                  <a:pt x="197" y="258"/>
                                </a:lnTo>
                                <a:lnTo>
                                  <a:pt x="204" y="248"/>
                                </a:lnTo>
                                <a:lnTo>
                                  <a:pt x="203" y="238"/>
                                </a:lnTo>
                                <a:lnTo>
                                  <a:pt x="190" y="228"/>
                                </a:lnTo>
                                <a:lnTo>
                                  <a:pt x="175" y="224"/>
                                </a:lnTo>
                                <a:lnTo>
                                  <a:pt x="152" y="221"/>
                                </a:lnTo>
                                <a:lnTo>
                                  <a:pt x="128" y="219"/>
                                </a:lnTo>
                                <a:lnTo>
                                  <a:pt x="96" y="222"/>
                                </a:lnTo>
                                <a:lnTo>
                                  <a:pt x="65" y="230"/>
                                </a:lnTo>
                                <a:lnTo>
                                  <a:pt x="40" y="242"/>
                                </a:lnTo>
                                <a:lnTo>
                                  <a:pt x="19" y="254"/>
                                </a:lnTo>
                                <a:lnTo>
                                  <a:pt x="35" y="235"/>
                                </a:lnTo>
                                <a:lnTo>
                                  <a:pt x="48" y="221"/>
                                </a:lnTo>
                                <a:lnTo>
                                  <a:pt x="63" y="208"/>
                                </a:lnTo>
                                <a:lnTo>
                                  <a:pt x="79" y="199"/>
                                </a:lnTo>
                                <a:lnTo>
                                  <a:pt x="96" y="190"/>
                                </a:lnTo>
                                <a:lnTo>
                                  <a:pt x="94" y="175"/>
                                </a:lnTo>
                                <a:lnTo>
                                  <a:pt x="98" y="158"/>
                                </a:lnTo>
                                <a:lnTo>
                                  <a:pt x="106" y="142"/>
                                </a:lnTo>
                                <a:lnTo>
                                  <a:pt x="124" y="118"/>
                                </a:lnTo>
                                <a:lnTo>
                                  <a:pt x="140" y="82"/>
                                </a:lnTo>
                                <a:lnTo>
                                  <a:pt x="150" y="43"/>
                                </a:lnTo>
                                <a:lnTo>
                                  <a:pt x="15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1" name="Freeform 1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11" y="2188"/>
                            <a:ext cx="140" cy="2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29" y="22"/>
                              </a:cxn>
                              <a:cxn ang="0">
                                <a:pos x="52" y="47"/>
                              </a:cxn>
                              <a:cxn ang="0">
                                <a:pos x="69" y="76"/>
                              </a:cxn>
                              <a:cxn ang="0">
                                <a:pos x="84" y="120"/>
                              </a:cxn>
                              <a:cxn ang="0">
                                <a:pos x="86" y="150"/>
                              </a:cxn>
                              <a:cxn ang="0">
                                <a:pos x="83" y="182"/>
                              </a:cxn>
                              <a:cxn ang="0">
                                <a:pos x="90" y="220"/>
                              </a:cxn>
                              <a:cxn ang="0">
                                <a:pos x="111" y="247"/>
                              </a:cxn>
                              <a:cxn ang="0">
                                <a:pos x="135" y="284"/>
                              </a:cxn>
                              <a:cxn ang="0">
                                <a:pos x="145" y="318"/>
                              </a:cxn>
                              <a:cxn ang="0">
                                <a:pos x="155" y="346"/>
                              </a:cxn>
                              <a:cxn ang="0">
                                <a:pos x="176" y="358"/>
                              </a:cxn>
                              <a:cxn ang="0">
                                <a:pos x="199" y="375"/>
                              </a:cxn>
                              <a:cxn ang="0">
                                <a:pos x="217" y="394"/>
                              </a:cxn>
                              <a:cxn ang="0">
                                <a:pos x="237" y="400"/>
                              </a:cxn>
                              <a:cxn ang="0">
                                <a:pos x="259" y="411"/>
                              </a:cxn>
                              <a:cxn ang="0">
                                <a:pos x="272" y="424"/>
                              </a:cxn>
                              <a:cxn ang="0">
                                <a:pos x="281" y="439"/>
                              </a:cxn>
                              <a:cxn ang="0">
                                <a:pos x="217" y="466"/>
                              </a:cxn>
                              <a:cxn ang="0">
                                <a:pos x="107" y="432"/>
                              </a:cxn>
                              <a:cxn ang="0">
                                <a:pos x="42" y="335"/>
                              </a:cxn>
                              <a:cxn ang="0">
                                <a:pos x="7" y="193"/>
                              </a:cxn>
                              <a:cxn ang="0">
                                <a:pos x="28" y="124"/>
                              </a:cxn>
                              <a:cxn ang="0">
                                <a:pos x="21" y="5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81" h="466">
                                <a:moveTo>
                                  <a:pt x="0" y="0"/>
                                </a:moveTo>
                                <a:lnTo>
                                  <a:pt x="29" y="22"/>
                                </a:lnTo>
                                <a:lnTo>
                                  <a:pt x="52" y="47"/>
                                </a:lnTo>
                                <a:lnTo>
                                  <a:pt x="69" y="76"/>
                                </a:lnTo>
                                <a:lnTo>
                                  <a:pt x="84" y="120"/>
                                </a:lnTo>
                                <a:lnTo>
                                  <a:pt x="86" y="150"/>
                                </a:lnTo>
                                <a:lnTo>
                                  <a:pt x="83" y="182"/>
                                </a:lnTo>
                                <a:lnTo>
                                  <a:pt x="90" y="220"/>
                                </a:lnTo>
                                <a:lnTo>
                                  <a:pt x="111" y="247"/>
                                </a:lnTo>
                                <a:lnTo>
                                  <a:pt x="135" y="284"/>
                                </a:lnTo>
                                <a:lnTo>
                                  <a:pt x="145" y="318"/>
                                </a:lnTo>
                                <a:lnTo>
                                  <a:pt x="155" y="346"/>
                                </a:lnTo>
                                <a:lnTo>
                                  <a:pt x="176" y="358"/>
                                </a:lnTo>
                                <a:lnTo>
                                  <a:pt x="199" y="375"/>
                                </a:lnTo>
                                <a:lnTo>
                                  <a:pt x="217" y="394"/>
                                </a:lnTo>
                                <a:lnTo>
                                  <a:pt x="237" y="400"/>
                                </a:lnTo>
                                <a:lnTo>
                                  <a:pt x="259" y="411"/>
                                </a:lnTo>
                                <a:lnTo>
                                  <a:pt x="272" y="424"/>
                                </a:lnTo>
                                <a:lnTo>
                                  <a:pt x="281" y="439"/>
                                </a:lnTo>
                                <a:lnTo>
                                  <a:pt x="217" y="466"/>
                                </a:lnTo>
                                <a:lnTo>
                                  <a:pt x="107" y="432"/>
                                </a:lnTo>
                                <a:lnTo>
                                  <a:pt x="42" y="335"/>
                                </a:lnTo>
                                <a:lnTo>
                                  <a:pt x="7" y="193"/>
                                </a:lnTo>
                                <a:lnTo>
                                  <a:pt x="28" y="124"/>
                                </a:lnTo>
                                <a:lnTo>
                                  <a:pt x="21" y="5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2" name="Freeform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34" y="2088"/>
                            <a:ext cx="246" cy="30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7" y="34"/>
                              </a:cxn>
                              <a:cxn ang="0">
                                <a:pos x="328" y="107"/>
                              </a:cxn>
                              <a:cxn ang="0">
                                <a:pos x="338" y="203"/>
                              </a:cxn>
                              <a:cxn ang="0">
                                <a:pos x="366" y="255"/>
                              </a:cxn>
                              <a:cxn ang="0">
                                <a:pos x="379" y="300"/>
                              </a:cxn>
                              <a:cxn ang="0">
                                <a:pos x="366" y="348"/>
                              </a:cxn>
                              <a:cxn ang="0">
                                <a:pos x="344" y="391"/>
                              </a:cxn>
                              <a:cxn ang="0">
                                <a:pos x="307" y="419"/>
                              </a:cxn>
                              <a:cxn ang="0">
                                <a:pos x="262" y="431"/>
                              </a:cxn>
                              <a:cxn ang="0">
                                <a:pos x="243" y="410"/>
                              </a:cxn>
                              <a:cxn ang="0">
                                <a:pos x="214" y="417"/>
                              </a:cxn>
                              <a:cxn ang="0">
                                <a:pos x="177" y="436"/>
                              </a:cxn>
                              <a:cxn ang="0">
                                <a:pos x="90" y="449"/>
                              </a:cxn>
                              <a:cxn ang="0">
                                <a:pos x="16" y="464"/>
                              </a:cxn>
                              <a:cxn ang="0">
                                <a:pos x="24" y="471"/>
                              </a:cxn>
                              <a:cxn ang="0">
                                <a:pos x="95" y="465"/>
                              </a:cxn>
                              <a:cxn ang="0">
                                <a:pos x="168" y="456"/>
                              </a:cxn>
                              <a:cxn ang="0">
                                <a:pos x="211" y="451"/>
                              </a:cxn>
                              <a:cxn ang="0">
                                <a:pos x="231" y="431"/>
                              </a:cxn>
                              <a:cxn ang="0">
                                <a:pos x="283" y="456"/>
                              </a:cxn>
                              <a:cxn ang="0">
                                <a:pos x="305" y="485"/>
                              </a:cxn>
                              <a:cxn ang="0">
                                <a:pos x="331" y="513"/>
                              </a:cxn>
                              <a:cxn ang="0">
                                <a:pos x="348" y="532"/>
                              </a:cxn>
                              <a:cxn ang="0">
                                <a:pos x="375" y="546"/>
                              </a:cxn>
                              <a:cxn ang="0">
                                <a:pos x="401" y="565"/>
                              </a:cxn>
                              <a:cxn ang="0">
                                <a:pos x="421" y="608"/>
                              </a:cxn>
                              <a:cxn ang="0">
                                <a:pos x="460" y="582"/>
                              </a:cxn>
                              <a:cxn ang="0">
                                <a:pos x="432" y="546"/>
                              </a:cxn>
                              <a:cxn ang="0">
                                <a:pos x="428" y="504"/>
                              </a:cxn>
                              <a:cxn ang="0">
                                <a:pos x="400" y="477"/>
                              </a:cxn>
                              <a:cxn ang="0">
                                <a:pos x="407" y="443"/>
                              </a:cxn>
                              <a:cxn ang="0">
                                <a:pos x="394" y="408"/>
                              </a:cxn>
                              <a:cxn ang="0">
                                <a:pos x="393" y="365"/>
                              </a:cxn>
                              <a:cxn ang="0">
                                <a:pos x="407" y="320"/>
                              </a:cxn>
                              <a:cxn ang="0">
                                <a:pos x="390" y="283"/>
                              </a:cxn>
                              <a:cxn ang="0">
                                <a:pos x="379" y="248"/>
                              </a:cxn>
                              <a:cxn ang="0">
                                <a:pos x="371" y="207"/>
                              </a:cxn>
                              <a:cxn ang="0">
                                <a:pos x="359" y="179"/>
                              </a:cxn>
                              <a:cxn ang="0">
                                <a:pos x="384" y="172"/>
                              </a:cxn>
                              <a:cxn ang="0">
                                <a:pos x="372" y="164"/>
                              </a:cxn>
                              <a:cxn ang="0">
                                <a:pos x="350" y="157"/>
                              </a:cxn>
                              <a:cxn ang="0">
                                <a:pos x="341" y="131"/>
                              </a:cxn>
                              <a:cxn ang="0">
                                <a:pos x="337" y="91"/>
                              </a:cxn>
                              <a:cxn ang="0">
                                <a:pos x="328" y="37"/>
                              </a:cxn>
                            </a:cxnLst>
                            <a:rect l="0" t="0" r="r" b="b"/>
                            <a:pathLst>
                              <a:path w="493" h="608">
                                <a:moveTo>
                                  <a:pt x="321" y="0"/>
                                </a:moveTo>
                                <a:lnTo>
                                  <a:pt x="317" y="34"/>
                                </a:lnTo>
                                <a:lnTo>
                                  <a:pt x="321" y="64"/>
                                </a:lnTo>
                                <a:lnTo>
                                  <a:pt x="328" y="107"/>
                                </a:lnTo>
                                <a:lnTo>
                                  <a:pt x="331" y="155"/>
                                </a:lnTo>
                                <a:lnTo>
                                  <a:pt x="338" y="203"/>
                                </a:lnTo>
                                <a:lnTo>
                                  <a:pt x="348" y="230"/>
                                </a:lnTo>
                                <a:lnTo>
                                  <a:pt x="366" y="255"/>
                                </a:lnTo>
                                <a:lnTo>
                                  <a:pt x="372" y="286"/>
                                </a:lnTo>
                                <a:lnTo>
                                  <a:pt x="379" y="300"/>
                                </a:lnTo>
                                <a:lnTo>
                                  <a:pt x="369" y="327"/>
                                </a:lnTo>
                                <a:lnTo>
                                  <a:pt x="366" y="348"/>
                                </a:lnTo>
                                <a:lnTo>
                                  <a:pt x="356" y="370"/>
                                </a:lnTo>
                                <a:lnTo>
                                  <a:pt x="344" y="391"/>
                                </a:lnTo>
                                <a:lnTo>
                                  <a:pt x="328" y="405"/>
                                </a:lnTo>
                                <a:lnTo>
                                  <a:pt x="307" y="419"/>
                                </a:lnTo>
                                <a:lnTo>
                                  <a:pt x="285" y="428"/>
                                </a:lnTo>
                                <a:lnTo>
                                  <a:pt x="262" y="431"/>
                                </a:lnTo>
                                <a:lnTo>
                                  <a:pt x="254" y="417"/>
                                </a:lnTo>
                                <a:lnTo>
                                  <a:pt x="243" y="410"/>
                                </a:lnTo>
                                <a:lnTo>
                                  <a:pt x="230" y="411"/>
                                </a:lnTo>
                                <a:lnTo>
                                  <a:pt x="214" y="417"/>
                                </a:lnTo>
                                <a:lnTo>
                                  <a:pt x="205" y="431"/>
                                </a:lnTo>
                                <a:lnTo>
                                  <a:pt x="177" y="436"/>
                                </a:lnTo>
                                <a:lnTo>
                                  <a:pt x="129" y="442"/>
                                </a:lnTo>
                                <a:lnTo>
                                  <a:pt x="90" y="449"/>
                                </a:lnTo>
                                <a:lnTo>
                                  <a:pt x="58" y="456"/>
                                </a:lnTo>
                                <a:lnTo>
                                  <a:pt x="16" y="464"/>
                                </a:lnTo>
                                <a:lnTo>
                                  <a:pt x="0" y="478"/>
                                </a:lnTo>
                                <a:lnTo>
                                  <a:pt x="24" y="471"/>
                                </a:lnTo>
                                <a:lnTo>
                                  <a:pt x="58" y="466"/>
                                </a:lnTo>
                                <a:lnTo>
                                  <a:pt x="95" y="465"/>
                                </a:lnTo>
                                <a:lnTo>
                                  <a:pt x="135" y="462"/>
                                </a:lnTo>
                                <a:lnTo>
                                  <a:pt x="168" y="456"/>
                                </a:lnTo>
                                <a:lnTo>
                                  <a:pt x="197" y="448"/>
                                </a:lnTo>
                                <a:lnTo>
                                  <a:pt x="211" y="451"/>
                                </a:lnTo>
                                <a:lnTo>
                                  <a:pt x="219" y="440"/>
                                </a:lnTo>
                                <a:lnTo>
                                  <a:pt x="231" y="431"/>
                                </a:lnTo>
                                <a:lnTo>
                                  <a:pt x="253" y="443"/>
                                </a:lnTo>
                                <a:lnTo>
                                  <a:pt x="283" y="456"/>
                                </a:lnTo>
                                <a:lnTo>
                                  <a:pt x="293" y="473"/>
                                </a:lnTo>
                                <a:lnTo>
                                  <a:pt x="305" y="485"/>
                                </a:lnTo>
                                <a:lnTo>
                                  <a:pt x="320" y="497"/>
                                </a:lnTo>
                                <a:lnTo>
                                  <a:pt x="331" y="513"/>
                                </a:lnTo>
                                <a:lnTo>
                                  <a:pt x="338" y="526"/>
                                </a:lnTo>
                                <a:lnTo>
                                  <a:pt x="348" y="532"/>
                                </a:lnTo>
                                <a:lnTo>
                                  <a:pt x="362" y="538"/>
                                </a:lnTo>
                                <a:lnTo>
                                  <a:pt x="375" y="546"/>
                                </a:lnTo>
                                <a:lnTo>
                                  <a:pt x="386" y="555"/>
                                </a:lnTo>
                                <a:lnTo>
                                  <a:pt x="401" y="565"/>
                                </a:lnTo>
                                <a:lnTo>
                                  <a:pt x="412" y="579"/>
                                </a:lnTo>
                                <a:lnTo>
                                  <a:pt x="421" y="608"/>
                                </a:lnTo>
                                <a:lnTo>
                                  <a:pt x="493" y="604"/>
                                </a:lnTo>
                                <a:lnTo>
                                  <a:pt x="460" y="582"/>
                                </a:lnTo>
                                <a:lnTo>
                                  <a:pt x="444" y="566"/>
                                </a:lnTo>
                                <a:lnTo>
                                  <a:pt x="432" y="546"/>
                                </a:lnTo>
                                <a:lnTo>
                                  <a:pt x="435" y="528"/>
                                </a:lnTo>
                                <a:lnTo>
                                  <a:pt x="428" y="504"/>
                                </a:lnTo>
                                <a:lnTo>
                                  <a:pt x="417" y="487"/>
                                </a:lnTo>
                                <a:lnTo>
                                  <a:pt x="400" y="477"/>
                                </a:lnTo>
                                <a:lnTo>
                                  <a:pt x="403" y="462"/>
                                </a:lnTo>
                                <a:lnTo>
                                  <a:pt x="407" y="443"/>
                                </a:lnTo>
                                <a:lnTo>
                                  <a:pt x="403" y="427"/>
                                </a:lnTo>
                                <a:lnTo>
                                  <a:pt x="394" y="408"/>
                                </a:lnTo>
                                <a:lnTo>
                                  <a:pt x="389" y="386"/>
                                </a:lnTo>
                                <a:lnTo>
                                  <a:pt x="393" y="365"/>
                                </a:lnTo>
                                <a:lnTo>
                                  <a:pt x="402" y="342"/>
                                </a:lnTo>
                                <a:lnTo>
                                  <a:pt x="407" y="320"/>
                                </a:lnTo>
                                <a:lnTo>
                                  <a:pt x="397" y="296"/>
                                </a:lnTo>
                                <a:lnTo>
                                  <a:pt x="390" y="283"/>
                                </a:lnTo>
                                <a:lnTo>
                                  <a:pt x="386" y="265"/>
                                </a:lnTo>
                                <a:lnTo>
                                  <a:pt x="379" y="248"/>
                                </a:lnTo>
                                <a:lnTo>
                                  <a:pt x="367" y="225"/>
                                </a:lnTo>
                                <a:lnTo>
                                  <a:pt x="371" y="207"/>
                                </a:lnTo>
                                <a:lnTo>
                                  <a:pt x="361" y="193"/>
                                </a:lnTo>
                                <a:lnTo>
                                  <a:pt x="359" y="179"/>
                                </a:lnTo>
                                <a:lnTo>
                                  <a:pt x="372" y="178"/>
                                </a:lnTo>
                                <a:lnTo>
                                  <a:pt x="384" y="172"/>
                                </a:lnTo>
                                <a:lnTo>
                                  <a:pt x="390" y="162"/>
                                </a:lnTo>
                                <a:lnTo>
                                  <a:pt x="372" y="164"/>
                                </a:lnTo>
                                <a:lnTo>
                                  <a:pt x="361" y="162"/>
                                </a:lnTo>
                                <a:lnTo>
                                  <a:pt x="350" y="157"/>
                                </a:lnTo>
                                <a:lnTo>
                                  <a:pt x="343" y="147"/>
                                </a:lnTo>
                                <a:lnTo>
                                  <a:pt x="341" y="131"/>
                                </a:lnTo>
                                <a:lnTo>
                                  <a:pt x="345" y="117"/>
                                </a:lnTo>
                                <a:lnTo>
                                  <a:pt x="337" y="91"/>
                                </a:lnTo>
                                <a:lnTo>
                                  <a:pt x="335" y="58"/>
                                </a:lnTo>
                                <a:lnTo>
                                  <a:pt x="328" y="37"/>
                                </a:lnTo>
                                <a:lnTo>
                                  <a:pt x="32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3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66" y="2310"/>
                            <a:ext cx="241" cy="9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" y="92"/>
                              </a:cxn>
                              <a:cxn ang="0">
                                <a:pos x="79" y="47"/>
                              </a:cxn>
                              <a:cxn ang="0">
                                <a:pos x="100" y="28"/>
                              </a:cxn>
                              <a:cxn ang="0">
                                <a:pos x="128" y="10"/>
                              </a:cxn>
                              <a:cxn ang="0">
                                <a:pos x="155" y="0"/>
                              </a:cxn>
                              <a:cxn ang="0">
                                <a:pos x="175" y="2"/>
                              </a:cxn>
                              <a:cxn ang="0">
                                <a:pos x="198" y="11"/>
                              </a:cxn>
                              <a:cxn ang="0">
                                <a:pos x="219" y="16"/>
                              </a:cxn>
                              <a:cxn ang="0">
                                <a:pos x="241" y="23"/>
                              </a:cxn>
                              <a:cxn ang="0">
                                <a:pos x="265" y="30"/>
                              </a:cxn>
                              <a:cxn ang="0">
                                <a:pos x="250" y="37"/>
                              </a:cxn>
                              <a:cxn ang="0">
                                <a:pos x="224" y="45"/>
                              </a:cxn>
                              <a:cxn ang="0">
                                <a:pos x="194" y="49"/>
                              </a:cxn>
                              <a:cxn ang="0">
                                <a:pos x="167" y="47"/>
                              </a:cxn>
                              <a:cxn ang="0">
                                <a:pos x="139" y="52"/>
                              </a:cxn>
                              <a:cxn ang="0">
                                <a:pos x="120" y="60"/>
                              </a:cxn>
                              <a:cxn ang="0">
                                <a:pos x="105" y="68"/>
                              </a:cxn>
                              <a:cxn ang="0">
                                <a:pos x="93" y="80"/>
                              </a:cxn>
                              <a:cxn ang="0">
                                <a:pos x="88" y="93"/>
                              </a:cxn>
                              <a:cxn ang="0">
                                <a:pos x="92" y="105"/>
                              </a:cxn>
                              <a:cxn ang="0">
                                <a:pos x="102" y="111"/>
                              </a:cxn>
                              <a:cxn ang="0">
                                <a:pos x="117" y="110"/>
                              </a:cxn>
                              <a:cxn ang="0">
                                <a:pos x="141" y="105"/>
                              </a:cxn>
                              <a:cxn ang="0">
                                <a:pos x="168" y="103"/>
                              </a:cxn>
                              <a:cxn ang="0">
                                <a:pos x="196" y="110"/>
                              </a:cxn>
                              <a:cxn ang="0">
                                <a:pos x="222" y="114"/>
                              </a:cxn>
                              <a:cxn ang="0">
                                <a:pos x="254" y="108"/>
                              </a:cxn>
                              <a:cxn ang="0">
                                <a:pos x="286" y="96"/>
                              </a:cxn>
                              <a:cxn ang="0">
                                <a:pos x="326" y="75"/>
                              </a:cxn>
                              <a:cxn ang="0">
                                <a:pos x="360" y="62"/>
                              </a:cxn>
                              <a:cxn ang="0">
                                <a:pos x="386" y="54"/>
                              </a:cxn>
                              <a:cxn ang="0">
                                <a:pos x="420" y="47"/>
                              </a:cxn>
                              <a:cxn ang="0">
                                <a:pos x="445" y="54"/>
                              </a:cxn>
                              <a:cxn ang="0">
                                <a:pos x="481" y="62"/>
                              </a:cxn>
                              <a:cxn ang="0">
                                <a:pos x="446" y="68"/>
                              </a:cxn>
                              <a:cxn ang="0">
                                <a:pos x="415" y="75"/>
                              </a:cxn>
                              <a:cxn ang="0">
                                <a:pos x="377" y="89"/>
                              </a:cxn>
                              <a:cxn ang="0">
                                <a:pos x="342" y="101"/>
                              </a:cxn>
                              <a:cxn ang="0">
                                <a:pos x="317" y="113"/>
                              </a:cxn>
                              <a:cxn ang="0">
                                <a:pos x="275" y="121"/>
                              </a:cxn>
                              <a:cxn ang="0">
                                <a:pos x="226" y="136"/>
                              </a:cxn>
                              <a:cxn ang="0">
                                <a:pos x="179" y="151"/>
                              </a:cxn>
                              <a:cxn ang="0">
                                <a:pos x="128" y="172"/>
                              </a:cxn>
                              <a:cxn ang="0">
                                <a:pos x="83" y="192"/>
                              </a:cxn>
                              <a:cxn ang="0">
                                <a:pos x="52" y="199"/>
                              </a:cxn>
                              <a:cxn ang="0">
                                <a:pos x="0" y="196"/>
                              </a:cxn>
                              <a:cxn ang="0">
                                <a:pos x="45" y="92"/>
                              </a:cxn>
                            </a:cxnLst>
                            <a:rect l="0" t="0" r="r" b="b"/>
                            <a:pathLst>
                              <a:path w="481" h="199">
                                <a:moveTo>
                                  <a:pt x="45" y="92"/>
                                </a:moveTo>
                                <a:lnTo>
                                  <a:pt x="79" y="47"/>
                                </a:lnTo>
                                <a:lnTo>
                                  <a:pt x="100" y="28"/>
                                </a:lnTo>
                                <a:lnTo>
                                  <a:pt x="128" y="10"/>
                                </a:lnTo>
                                <a:lnTo>
                                  <a:pt x="155" y="0"/>
                                </a:lnTo>
                                <a:lnTo>
                                  <a:pt x="175" y="2"/>
                                </a:lnTo>
                                <a:lnTo>
                                  <a:pt x="198" y="11"/>
                                </a:lnTo>
                                <a:lnTo>
                                  <a:pt x="219" y="16"/>
                                </a:lnTo>
                                <a:lnTo>
                                  <a:pt x="241" y="23"/>
                                </a:lnTo>
                                <a:lnTo>
                                  <a:pt x="265" y="30"/>
                                </a:lnTo>
                                <a:lnTo>
                                  <a:pt x="250" y="37"/>
                                </a:lnTo>
                                <a:lnTo>
                                  <a:pt x="224" y="45"/>
                                </a:lnTo>
                                <a:lnTo>
                                  <a:pt x="194" y="49"/>
                                </a:lnTo>
                                <a:lnTo>
                                  <a:pt x="167" y="47"/>
                                </a:lnTo>
                                <a:lnTo>
                                  <a:pt x="139" y="52"/>
                                </a:lnTo>
                                <a:lnTo>
                                  <a:pt x="120" y="60"/>
                                </a:lnTo>
                                <a:lnTo>
                                  <a:pt x="105" y="68"/>
                                </a:lnTo>
                                <a:lnTo>
                                  <a:pt x="93" y="80"/>
                                </a:lnTo>
                                <a:lnTo>
                                  <a:pt x="88" y="93"/>
                                </a:lnTo>
                                <a:lnTo>
                                  <a:pt x="92" y="105"/>
                                </a:lnTo>
                                <a:lnTo>
                                  <a:pt x="102" y="111"/>
                                </a:lnTo>
                                <a:lnTo>
                                  <a:pt x="117" y="110"/>
                                </a:lnTo>
                                <a:lnTo>
                                  <a:pt x="141" y="105"/>
                                </a:lnTo>
                                <a:lnTo>
                                  <a:pt x="168" y="103"/>
                                </a:lnTo>
                                <a:lnTo>
                                  <a:pt x="196" y="110"/>
                                </a:lnTo>
                                <a:lnTo>
                                  <a:pt x="222" y="114"/>
                                </a:lnTo>
                                <a:lnTo>
                                  <a:pt x="254" y="108"/>
                                </a:lnTo>
                                <a:lnTo>
                                  <a:pt x="286" y="96"/>
                                </a:lnTo>
                                <a:lnTo>
                                  <a:pt x="326" y="75"/>
                                </a:lnTo>
                                <a:lnTo>
                                  <a:pt x="360" y="62"/>
                                </a:lnTo>
                                <a:lnTo>
                                  <a:pt x="386" y="54"/>
                                </a:lnTo>
                                <a:lnTo>
                                  <a:pt x="420" y="47"/>
                                </a:lnTo>
                                <a:lnTo>
                                  <a:pt x="445" y="54"/>
                                </a:lnTo>
                                <a:lnTo>
                                  <a:pt x="481" y="62"/>
                                </a:lnTo>
                                <a:lnTo>
                                  <a:pt x="446" y="68"/>
                                </a:lnTo>
                                <a:lnTo>
                                  <a:pt x="415" y="75"/>
                                </a:lnTo>
                                <a:lnTo>
                                  <a:pt x="377" y="89"/>
                                </a:lnTo>
                                <a:lnTo>
                                  <a:pt x="342" y="101"/>
                                </a:lnTo>
                                <a:lnTo>
                                  <a:pt x="317" y="113"/>
                                </a:lnTo>
                                <a:lnTo>
                                  <a:pt x="275" y="121"/>
                                </a:lnTo>
                                <a:lnTo>
                                  <a:pt x="226" y="136"/>
                                </a:lnTo>
                                <a:lnTo>
                                  <a:pt x="179" y="151"/>
                                </a:lnTo>
                                <a:lnTo>
                                  <a:pt x="128" y="172"/>
                                </a:lnTo>
                                <a:lnTo>
                                  <a:pt x="83" y="192"/>
                                </a:lnTo>
                                <a:lnTo>
                                  <a:pt x="52" y="199"/>
                                </a:lnTo>
                                <a:lnTo>
                                  <a:pt x="0" y="196"/>
                                </a:lnTo>
                                <a:lnTo>
                                  <a:pt x="45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4" name="Freeform 1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11" y="2371"/>
                            <a:ext cx="71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9"/>
                              </a:cxn>
                              <a:cxn ang="0">
                                <a:pos x="26" y="55"/>
                              </a:cxn>
                              <a:cxn ang="0">
                                <a:pos x="50" y="42"/>
                              </a:cxn>
                              <a:cxn ang="0">
                                <a:pos x="73" y="32"/>
                              </a:cxn>
                              <a:cxn ang="0">
                                <a:pos x="96" y="28"/>
                              </a:cxn>
                              <a:cxn ang="0">
                                <a:pos x="114" y="27"/>
                              </a:cxn>
                              <a:cxn ang="0">
                                <a:pos x="143" y="28"/>
                              </a:cxn>
                              <a:cxn ang="0">
                                <a:pos x="112" y="11"/>
                              </a:cxn>
                              <a:cxn ang="0">
                                <a:pos x="88" y="4"/>
                              </a:cxn>
                              <a:cxn ang="0">
                                <a:pos x="49" y="0"/>
                              </a:cxn>
                              <a:cxn ang="0">
                                <a:pos x="69" y="11"/>
                              </a:cxn>
                              <a:cxn ang="0">
                                <a:pos x="81" y="18"/>
                              </a:cxn>
                              <a:cxn ang="0">
                                <a:pos x="45" y="31"/>
                              </a:cxn>
                              <a:cxn ang="0">
                                <a:pos x="22" y="49"/>
                              </a:cxn>
                              <a:cxn ang="0">
                                <a:pos x="0" y="69"/>
                              </a:cxn>
                            </a:cxnLst>
                            <a:rect l="0" t="0" r="r" b="b"/>
                            <a:pathLst>
                              <a:path w="143" h="69">
                                <a:moveTo>
                                  <a:pt x="0" y="69"/>
                                </a:moveTo>
                                <a:lnTo>
                                  <a:pt x="26" y="55"/>
                                </a:lnTo>
                                <a:lnTo>
                                  <a:pt x="50" y="42"/>
                                </a:lnTo>
                                <a:lnTo>
                                  <a:pt x="73" y="32"/>
                                </a:lnTo>
                                <a:lnTo>
                                  <a:pt x="96" y="28"/>
                                </a:lnTo>
                                <a:lnTo>
                                  <a:pt x="114" y="27"/>
                                </a:lnTo>
                                <a:lnTo>
                                  <a:pt x="143" y="28"/>
                                </a:lnTo>
                                <a:lnTo>
                                  <a:pt x="112" y="11"/>
                                </a:lnTo>
                                <a:lnTo>
                                  <a:pt x="88" y="4"/>
                                </a:lnTo>
                                <a:lnTo>
                                  <a:pt x="49" y="0"/>
                                </a:lnTo>
                                <a:lnTo>
                                  <a:pt x="69" y="11"/>
                                </a:lnTo>
                                <a:lnTo>
                                  <a:pt x="81" y="18"/>
                                </a:lnTo>
                                <a:lnTo>
                                  <a:pt x="45" y="31"/>
                                </a:lnTo>
                                <a:lnTo>
                                  <a:pt x="22" y="49"/>
                                </a:lnTo>
                                <a:lnTo>
                                  <a:pt x="0" y="6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5" name="Freeform 1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61" y="2403"/>
                            <a:ext cx="319" cy="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79" y="0"/>
                              </a:cxn>
                              <a:cxn ang="0">
                                <a:pos x="124" y="13"/>
                              </a:cxn>
                              <a:cxn ang="0">
                                <a:pos x="158" y="31"/>
                              </a:cxn>
                              <a:cxn ang="0">
                                <a:pos x="169" y="44"/>
                              </a:cxn>
                              <a:cxn ang="0">
                                <a:pos x="186" y="55"/>
                              </a:cxn>
                              <a:cxn ang="0">
                                <a:pos x="209" y="61"/>
                              </a:cxn>
                              <a:cxn ang="0">
                                <a:pos x="231" y="72"/>
                              </a:cxn>
                              <a:cxn ang="0">
                                <a:pos x="262" y="67"/>
                              </a:cxn>
                              <a:cxn ang="0">
                                <a:pos x="300" y="56"/>
                              </a:cxn>
                              <a:cxn ang="0">
                                <a:pos x="331" y="47"/>
                              </a:cxn>
                              <a:cxn ang="0">
                                <a:pos x="359" y="38"/>
                              </a:cxn>
                              <a:cxn ang="0">
                                <a:pos x="389" y="30"/>
                              </a:cxn>
                              <a:cxn ang="0">
                                <a:pos x="410" y="27"/>
                              </a:cxn>
                              <a:cxn ang="0">
                                <a:pos x="448" y="31"/>
                              </a:cxn>
                              <a:cxn ang="0">
                                <a:pos x="487" y="33"/>
                              </a:cxn>
                              <a:cxn ang="0">
                                <a:pos x="522" y="28"/>
                              </a:cxn>
                              <a:cxn ang="0">
                                <a:pos x="553" y="25"/>
                              </a:cxn>
                              <a:cxn ang="0">
                                <a:pos x="581" y="20"/>
                              </a:cxn>
                              <a:cxn ang="0">
                                <a:pos x="599" y="26"/>
                              </a:cxn>
                              <a:cxn ang="0">
                                <a:pos x="621" y="27"/>
                              </a:cxn>
                              <a:cxn ang="0">
                                <a:pos x="591" y="35"/>
                              </a:cxn>
                              <a:cxn ang="0">
                                <a:pos x="569" y="41"/>
                              </a:cxn>
                              <a:cxn ang="0">
                                <a:pos x="548" y="48"/>
                              </a:cxn>
                              <a:cxn ang="0">
                                <a:pos x="527" y="55"/>
                              </a:cxn>
                              <a:cxn ang="0">
                                <a:pos x="503" y="61"/>
                              </a:cxn>
                              <a:cxn ang="0">
                                <a:pos x="479" y="63"/>
                              </a:cxn>
                              <a:cxn ang="0">
                                <a:pos x="453" y="62"/>
                              </a:cxn>
                              <a:cxn ang="0">
                                <a:pos x="427" y="58"/>
                              </a:cxn>
                              <a:cxn ang="0">
                                <a:pos x="397" y="63"/>
                              </a:cxn>
                              <a:cxn ang="0">
                                <a:pos x="372" y="72"/>
                              </a:cxn>
                              <a:cxn ang="0">
                                <a:pos x="411" y="74"/>
                              </a:cxn>
                              <a:cxn ang="0">
                                <a:pos x="451" y="77"/>
                              </a:cxn>
                              <a:cxn ang="0">
                                <a:pos x="491" y="80"/>
                              </a:cxn>
                              <a:cxn ang="0">
                                <a:pos x="534" y="85"/>
                              </a:cxn>
                              <a:cxn ang="0">
                                <a:pos x="563" y="88"/>
                              </a:cxn>
                              <a:cxn ang="0">
                                <a:pos x="591" y="94"/>
                              </a:cxn>
                              <a:cxn ang="0">
                                <a:pos x="637" y="97"/>
                              </a:cxn>
                              <a:cxn ang="0">
                                <a:pos x="551" y="103"/>
                              </a:cxn>
                              <a:cxn ang="0">
                                <a:pos x="512" y="106"/>
                              </a:cxn>
                              <a:cxn ang="0">
                                <a:pos x="484" y="109"/>
                              </a:cxn>
                              <a:cxn ang="0">
                                <a:pos x="453" y="111"/>
                              </a:cxn>
                              <a:cxn ang="0">
                                <a:pos x="412" y="115"/>
                              </a:cxn>
                              <a:cxn ang="0">
                                <a:pos x="366" y="117"/>
                              </a:cxn>
                              <a:cxn ang="0">
                                <a:pos x="317" y="120"/>
                              </a:cxn>
                              <a:cxn ang="0">
                                <a:pos x="273" y="123"/>
                              </a:cxn>
                              <a:cxn ang="0">
                                <a:pos x="260" y="125"/>
                              </a:cxn>
                              <a:cxn ang="0">
                                <a:pos x="228" y="124"/>
                              </a:cxn>
                              <a:cxn ang="0">
                                <a:pos x="209" y="125"/>
                              </a:cxn>
                              <a:cxn ang="0">
                                <a:pos x="195" y="121"/>
                              </a:cxn>
                              <a:cxn ang="0">
                                <a:pos x="163" y="110"/>
                              </a:cxn>
                              <a:cxn ang="0">
                                <a:pos x="123" y="93"/>
                              </a:cxn>
                              <a:cxn ang="0">
                                <a:pos x="89" y="80"/>
                              </a:cxn>
                              <a:cxn ang="0">
                                <a:pos x="72" y="70"/>
                              </a:cxn>
                              <a:cxn ang="0">
                                <a:pos x="48" y="59"/>
                              </a:cxn>
                              <a:cxn ang="0">
                                <a:pos x="36" y="52"/>
                              </a:cxn>
                              <a:cxn ang="0">
                                <a:pos x="27" y="42"/>
                              </a:cxn>
                              <a:cxn ang="0">
                                <a:pos x="8" y="26"/>
                              </a:cxn>
                              <a:cxn ang="0">
                                <a:pos x="0" y="3"/>
                              </a:cxn>
                            </a:cxnLst>
                            <a:rect l="0" t="0" r="r" b="b"/>
                            <a:pathLst>
                              <a:path w="637" h="125">
                                <a:moveTo>
                                  <a:pt x="0" y="3"/>
                                </a:moveTo>
                                <a:lnTo>
                                  <a:pt x="79" y="0"/>
                                </a:lnTo>
                                <a:lnTo>
                                  <a:pt x="124" y="13"/>
                                </a:lnTo>
                                <a:lnTo>
                                  <a:pt x="158" y="31"/>
                                </a:lnTo>
                                <a:lnTo>
                                  <a:pt x="169" y="44"/>
                                </a:lnTo>
                                <a:lnTo>
                                  <a:pt x="186" y="55"/>
                                </a:lnTo>
                                <a:lnTo>
                                  <a:pt x="209" y="61"/>
                                </a:lnTo>
                                <a:lnTo>
                                  <a:pt x="231" y="72"/>
                                </a:lnTo>
                                <a:lnTo>
                                  <a:pt x="262" y="67"/>
                                </a:lnTo>
                                <a:lnTo>
                                  <a:pt x="300" y="56"/>
                                </a:lnTo>
                                <a:lnTo>
                                  <a:pt x="331" y="47"/>
                                </a:lnTo>
                                <a:lnTo>
                                  <a:pt x="359" y="38"/>
                                </a:lnTo>
                                <a:lnTo>
                                  <a:pt x="389" y="30"/>
                                </a:lnTo>
                                <a:lnTo>
                                  <a:pt x="410" y="27"/>
                                </a:lnTo>
                                <a:lnTo>
                                  <a:pt x="448" y="31"/>
                                </a:lnTo>
                                <a:lnTo>
                                  <a:pt x="487" y="33"/>
                                </a:lnTo>
                                <a:lnTo>
                                  <a:pt x="522" y="28"/>
                                </a:lnTo>
                                <a:lnTo>
                                  <a:pt x="553" y="25"/>
                                </a:lnTo>
                                <a:lnTo>
                                  <a:pt x="581" y="20"/>
                                </a:lnTo>
                                <a:lnTo>
                                  <a:pt x="599" y="26"/>
                                </a:lnTo>
                                <a:lnTo>
                                  <a:pt x="621" y="27"/>
                                </a:lnTo>
                                <a:lnTo>
                                  <a:pt x="591" y="35"/>
                                </a:lnTo>
                                <a:lnTo>
                                  <a:pt x="569" y="41"/>
                                </a:lnTo>
                                <a:lnTo>
                                  <a:pt x="548" y="48"/>
                                </a:lnTo>
                                <a:lnTo>
                                  <a:pt x="527" y="55"/>
                                </a:lnTo>
                                <a:lnTo>
                                  <a:pt x="503" y="61"/>
                                </a:lnTo>
                                <a:lnTo>
                                  <a:pt x="479" y="63"/>
                                </a:lnTo>
                                <a:lnTo>
                                  <a:pt x="453" y="62"/>
                                </a:lnTo>
                                <a:lnTo>
                                  <a:pt x="427" y="58"/>
                                </a:lnTo>
                                <a:lnTo>
                                  <a:pt x="397" y="63"/>
                                </a:lnTo>
                                <a:lnTo>
                                  <a:pt x="372" y="72"/>
                                </a:lnTo>
                                <a:lnTo>
                                  <a:pt x="411" y="74"/>
                                </a:lnTo>
                                <a:lnTo>
                                  <a:pt x="451" y="77"/>
                                </a:lnTo>
                                <a:lnTo>
                                  <a:pt x="491" y="80"/>
                                </a:lnTo>
                                <a:lnTo>
                                  <a:pt x="534" y="85"/>
                                </a:lnTo>
                                <a:lnTo>
                                  <a:pt x="563" y="88"/>
                                </a:lnTo>
                                <a:lnTo>
                                  <a:pt x="591" y="94"/>
                                </a:lnTo>
                                <a:lnTo>
                                  <a:pt x="637" y="97"/>
                                </a:lnTo>
                                <a:lnTo>
                                  <a:pt x="551" y="103"/>
                                </a:lnTo>
                                <a:lnTo>
                                  <a:pt x="512" y="106"/>
                                </a:lnTo>
                                <a:lnTo>
                                  <a:pt x="484" y="109"/>
                                </a:lnTo>
                                <a:lnTo>
                                  <a:pt x="453" y="111"/>
                                </a:lnTo>
                                <a:lnTo>
                                  <a:pt x="412" y="115"/>
                                </a:lnTo>
                                <a:lnTo>
                                  <a:pt x="366" y="117"/>
                                </a:lnTo>
                                <a:lnTo>
                                  <a:pt x="317" y="120"/>
                                </a:lnTo>
                                <a:lnTo>
                                  <a:pt x="273" y="123"/>
                                </a:lnTo>
                                <a:lnTo>
                                  <a:pt x="260" y="125"/>
                                </a:lnTo>
                                <a:lnTo>
                                  <a:pt x="228" y="124"/>
                                </a:lnTo>
                                <a:lnTo>
                                  <a:pt x="209" y="125"/>
                                </a:lnTo>
                                <a:lnTo>
                                  <a:pt x="195" y="121"/>
                                </a:lnTo>
                                <a:lnTo>
                                  <a:pt x="163" y="110"/>
                                </a:lnTo>
                                <a:lnTo>
                                  <a:pt x="123" y="93"/>
                                </a:lnTo>
                                <a:lnTo>
                                  <a:pt x="89" y="80"/>
                                </a:lnTo>
                                <a:lnTo>
                                  <a:pt x="72" y="70"/>
                                </a:lnTo>
                                <a:lnTo>
                                  <a:pt x="48" y="59"/>
                                </a:lnTo>
                                <a:lnTo>
                                  <a:pt x="36" y="52"/>
                                </a:lnTo>
                                <a:lnTo>
                                  <a:pt x="27" y="42"/>
                                </a:lnTo>
                                <a:lnTo>
                                  <a:pt x="8" y="26"/>
                                </a:lnTo>
                                <a:lnTo>
                                  <a:pt x="0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6" name="Freeform 1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2" y="2368"/>
                            <a:ext cx="84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45" y="37"/>
                              </a:cxn>
                              <a:cxn ang="0">
                                <a:pos x="21" y="72"/>
                              </a:cxn>
                              <a:cxn ang="0">
                                <a:pos x="0" y="99"/>
                              </a:cxn>
                              <a:cxn ang="0">
                                <a:pos x="10" y="134"/>
                              </a:cxn>
                              <a:cxn ang="0">
                                <a:pos x="16" y="169"/>
                              </a:cxn>
                              <a:cxn ang="0">
                                <a:pos x="41" y="168"/>
                              </a:cxn>
                              <a:cxn ang="0">
                                <a:pos x="66" y="164"/>
                              </a:cxn>
                              <a:cxn ang="0">
                                <a:pos x="84" y="162"/>
                              </a:cxn>
                              <a:cxn ang="0">
                                <a:pos x="105" y="161"/>
                              </a:cxn>
                              <a:cxn ang="0">
                                <a:pos x="124" y="162"/>
                              </a:cxn>
                              <a:cxn ang="0">
                                <a:pos x="146" y="159"/>
                              </a:cxn>
                              <a:cxn ang="0">
                                <a:pos x="132" y="143"/>
                              </a:cxn>
                              <a:cxn ang="0">
                                <a:pos x="131" y="127"/>
                              </a:cxn>
                              <a:cxn ang="0">
                                <a:pos x="135" y="104"/>
                              </a:cxn>
                              <a:cxn ang="0">
                                <a:pos x="141" y="85"/>
                              </a:cxn>
                              <a:cxn ang="0">
                                <a:pos x="144" y="74"/>
                              </a:cxn>
                              <a:cxn ang="0">
                                <a:pos x="146" y="60"/>
                              </a:cxn>
                              <a:cxn ang="0">
                                <a:pos x="157" y="38"/>
                              </a:cxn>
                              <a:cxn ang="0">
                                <a:pos x="169" y="25"/>
                              </a:cxn>
                              <a:cxn ang="0">
                                <a:pos x="137" y="19"/>
                              </a:cxn>
                              <a:cxn ang="0">
                                <a:pos x="116" y="16"/>
                              </a:cxn>
                              <a:cxn ang="0">
                                <a:pos x="98" y="8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169" h="169">
                                <a:moveTo>
                                  <a:pt x="70" y="0"/>
                                </a:moveTo>
                                <a:lnTo>
                                  <a:pt x="45" y="37"/>
                                </a:lnTo>
                                <a:lnTo>
                                  <a:pt x="21" y="72"/>
                                </a:lnTo>
                                <a:lnTo>
                                  <a:pt x="0" y="99"/>
                                </a:lnTo>
                                <a:lnTo>
                                  <a:pt x="10" y="134"/>
                                </a:lnTo>
                                <a:lnTo>
                                  <a:pt x="16" y="169"/>
                                </a:lnTo>
                                <a:lnTo>
                                  <a:pt x="41" y="168"/>
                                </a:lnTo>
                                <a:lnTo>
                                  <a:pt x="66" y="164"/>
                                </a:lnTo>
                                <a:lnTo>
                                  <a:pt x="84" y="162"/>
                                </a:lnTo>
                                <a:lnTo>
                                  <a:pt x="105" y="161"/>
                                </a:lnTo>
                                <a:lnTo>
                                  <a:pt x="124" y="162"/>
                                </a:lnTo>
                                <a:lnTo>
                                  <a:pt x="146" y="159"/>
                                </a:lnTo>
                                <a:lnTo>
                                  <a:pt x="132" y="143"/>
                                </a:lnTo>
                                <a:lnTo>
                                  <a:pt x="131" y="127"/>
                                </a:lnTo>
                                <a:lnTo>
                                  <a:pt x="135" y="104"/>
                                </a:lnTo>
                                <a:lnTo>
                                  <a:pt x="141" y="85"/>
                                </a:lnTo>
                                <a:lnTo>
                                  <a:pt x="144" y="74"/>
                                </a:lnTo>
                                <a:lnTo>
                                  <a:pt x="146" y="60"/>
                                </a:lnTo>
                                <a:lnTo>
                                  <a:pt x="157" y="38"/>
                                </a:lnTo>
                                <a:lnTo>
                                  <a:pt x="169" y="25"/>
                                </a:lnTo>
                                <a:lnTo>
                                  <a:pt x="137" y="19"/>
                                </a:lnTo>
                                <a:lnTo>
                                  <a:pt x="116" y="16"/>
                                </a:lnTo>
                                <a:lnTo>
                                  <a:pt x="98" y="8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7" name="Freeform 1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6" y="2354"/>
                            <a:ext cx="131" cy="7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62" y="6"/>
                              </a:cxn>
                              <a:cxn ang="0">
                                <a:pos x="216" y="10"/>
                              </a:cxn>
                              <a:cxn ang="0">
                                <a:pos x="189" y="17"/>
                              </a:cxn>
                              <a:cxn ang="0">
                                <a:pos x="160" y="27"/>
                              </a:cxn>
                              <a:cxn ang="0">
                                <a:pos x="135" y="42"/>
                              </a:cxn>
                              <a:cxn ang="0">
                                <a:pos x="116" y="56"/>
                              </a:cxn>
                              <a:cxn ang="0">
                                <a:pos x="101" y="76"/>
                              </a:cxn>
                              <a:cxn ang="0">
                                <a:pos x="85" y="101"/>
                              </a:cxn>
                              <a:cxn ang="0">
                                <a:pos x="62" y="120"/>
                              </a:cxn>
                              <a:cxn ang="0">
                                <a:pos x="30" y="140"/>
                              </a:cxn>
                              <a:cxn ang="0">
                                <a:pos x="0" y="150"/>
                              </a:cxn>
                              <a:cxn ang="0">
                                <a:pos x="27" y="126"/>
                              </a:cxn>
                              <a:cxn ang="0">
                                <a:pos x="45" y="101"/>
                              </a:cxn>
                              <a:cxn ang="0">
                                <a:pos x="59" y="79"/>
                              </a:cxn>
                              <a:cxn ang="0">
                                <a:pos x="76" y="54"/>
                              </a:cxn>
                              <a:cxn ang="0">
                                <a:pos x="91" y="34"/>
                              </a:cxn>
                              <a:cxn ang="0">
                                <a:pos x="108" y="19"/>
                              </a:cxn>
                              <a:cxn ang="0">
                                <a:pos x="129" y="8"/>
                              </a:cxn>
                              <a:cxn ang="0">
                                <a:pos x="156" y="1"/>
                              </a:cxn>
                              <a:cxn ang="0">
                                <a:pos x="189" y="0"/>
                              </a:cxn>
                              <a:cxn ang="0">
                                <a:pos x="222" y="1"/>
                              </a:cxn>
                              <a:cxn ang="0">
                                <a:pos x="262" y="6"/>
                              </a:cxn>
                            </a:cxnLst>
                            <a:rect l="0" t="0" r="r" b="b"/>
                            <a:pathLst>
                              <a:path w="262" h="150">
                                <a:moveTo>
                                  <a:pt x="262" y="6"/>
                                </a:moveTo>
                                <a:lnTo>
                                  <a:pt x="216" y="10"/>
                                </a:lnTo>
                                <a:lnTo>
                                  <a:pt x="189" y="17"/>
                                </a:lnTo>
                                <a:lnTo>
                                  <a:pt x="160" y="27"/>
                                </a:lnTo>
                                <a:lnTo>
                                  <a:pt x="135" y="42"/>
                                </a:lnTo>
                                <a:lnTo>
                                  <a:pt x="116" y="56"/>
                                </a:lnTo>
                                <a:lnTo>
                                  <a:pt x="101" y="76"/>
                                </a:lnTo>
                                <a:lnTo>
                                  <a:pt x="85" y="101"/>
                                </a:lnTo>
                                <a:lnTo>
                                  <a:pt x="62" y="120"/>
                                </a:lnTo>
                                <a:lnTo>
                                  <a:pt x="30" y="140"/>
                                </a:lnTo>
                                <a:lnTo>
                                  <a:pt x="0" y="150"/>
                                </a:lnTo>
                                <a:lnTo>
                                  <a:pt x="27" y="126"/>
                                </a:lnTo>
                                <a:lnTo>
                                  <a:pt x="45" y="101"/>
                                </a:lnTo>
                                <a:lnTo>
                                  <a:pt x="59" y="79"/>
                                </a:lnTo>
                                <a:lnTo>
                                  <a:pt x="76" y="54"/>
                                </a:lnTo>
                                <a:lnTo>
                                  <a:pt x="91" y="34"/>
                                </a:lnTo>
                                <a:lnTo>
                                  <a:pt x="108" y="19"/>
                                </a:lnTo>
                                <a:lnTo>
                                  <a:pt x="129" y="8"/>
                                </a:lnTo>
                                <a:lnTo>
                                  <a:pt x="156" y="1"/>
                                </a:lnTo>
                                <a:lnTo>
                                  <a:pt x="189" y="0"/>
                                </a:lnTo>
                                <a:lnTo>
                                  <a:pt x="222" y="1"/>
                                </a:lnTo>
                                <a:lnTo>
                                  <a:pt x="262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8" name="Freeform 1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9" y="1834"/>
                            <a:ext cx="71" cy="47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7"/>
                              </a:cxn>
                              <a:cxn ang="0">
                                <a:pos x="5" y="15"/>
                              </a:cxn>
                              <a:cxn ang="0">
                                <a:pos x="8" y="30"/>
                              </a:cxn>
                              <a:cxn ang="0">
                                <a:pos x="5" y="53"/>
                              </a:cxn>
                              <a:cxn ang="0">
                                <a:pos x="10" y="77"/>
                              </a:cxn>
                              <a:cxn ang="0">
                                <a:pos x="10" y="109"/>
                              </a:cxn>
                              <a:cxn ang="0">
                                <a:pos x="24" y="156"/>
                              </a:cxn>
                              <a:cxn ang="0">
                                <a:pos x="34" y="213"/>
                              </a:cxn>
                              <a:cxn ang="0">
                                <a:pos x="59" y="292"/>
                              </a:cxn>
                              <a:cxn ang="0">
                                <a:pos x="86" y="393"/>
                              </a:cxn>
                              <a:cxn ang="0">
                                <a:pos x="103" y="452"/>
                              </a:cxn>
                              <a:cxn ang="0">
                                <a:pos x="107" y="524"/>
                              </a:cxn>
                              <a:cxn ang="0">
                                <a:pos x="108" y="634"/>
                              </a:cxn>
                              <a:cxn ang="0">
                                <a:pos x="110" y="714"/>
                              </a:cxn>
                              <a:cxn ang="0">
                                <a:pos x="115" y="786"/>
                              </a:cxn>
                              <a:cxn ang="0">
                                <a:pos x="119" y="835"/>
                              </a:cxn>
                              <a:cxn ang="0">
                                <a:pos x="118" y="877"/>
                              </a:cxn>
                              <a:cxn ang="0">
                                <a:pos x="113" y="907"/>
                              </a:cxn>
                              <a:cxn ang="0">
                                <a:pos x="106" y="927"/>
                              </a:cxn>
                              <a:cxn ang="0">
                                <a:pos x="95" y="943"/>
                              </a:cxn>
                              <a:cxn ang="0">
                                <a:pos x="110" y="936"/>
                              </a:cxn>
                              <a:cxn ang="0">
                                <a:pos x="122" y="920"/>
                              </a:cxn>
                              <a:cxn ang="0">
                                <a:pos x="131" y="895"/>
                              </a:cxn>
                              <a:cxn ang="0">
                                <a:pos x="136" y="867"/>
                              </a:cxn>
                              <a:cxn ang="0">
                                <a:pos x="139" y="838"/>
                              </a:cxn>
                              <a:cxn ang="0">
                                <a:pos x="141" y="803"/>
                              </a:cxn>
                              <a:cxn ang="0">
                                <a:pos x="132" y="799"/>
                              </a:cxn>
                              <a:cxn ang="0">
                                <a:pos x="124" y="793"/>
                              </a:cxn>
                              <a:cxn ang="0">
                                <a:pos x="125" y="751"/>
                              </a:cxn>
                              <a:cxn ang="0">
                                <a:pos x="126" y="693"/>
                              </a:cxn>
                              <a:cxn ang="0">
                                <a:pos x="122" y="631"/>
                              </a:cxn>
                              <a:cxn ang="0">
                                <a:pos x="119" y="586"/>
                              </a:cxn>
                              <a:cxn ang="0">
                                <a:pos x="117" y="552"/>
                              </a:cxn>
                              <a:cxn ang="0">
                                <a:pos x="114" y="448"/>
                              </a:cxn>
                              <a:cxn ang="0">
                                <a:pos x="90" y="362"/>
                              </a:cxn>
                              <a:cxn ang="0">
                                <a:pos x="72" y="292"/>
                              </a:cxn>
                              <a:cxn ang="0">
                                <a:pos x="52" y="223"/>
                              </a:cxn>
                              <a:cxn ang="0">
                                <a:pos x="38" y="176"/>
                              </a:cxn>
                              <a:cxn ang="0">
                                <a:pos x="25" y="130"/>
                              </a:cxn>
                              <a:cxn ang="0">
                                <a:pos x="21" y="95"/>
                              </a:cxn>
                              <a:cxn ang="0">
                                <a:pos x="11" y="45"/>
                              </a:cxn>
                              <a:cxn ang="0">
                                <a:pos x="15" y="20"/>
                              </a:cxn>
                              <a:cxn ang="0">
                                <a:pos x="22" y="0"/>
                              </a:cxn>
                              <a:cxn ang="0">
                                <a:pos x="11" y="3"/>
                              </a:cxn>
                              <a:cxn ang="0">
                                <a:pos x="0" y="7"/>
                              </a:cxn>
                            </a:cxnLst>
                            <a:rect l="0" t="0" r="r" b="b"/>
                            <a:pathLst>
                              <a:path w="141" h="943">
                                <a:moveTo>
                                  <a:pt x="0" y="7"/>
                                </a:moveTo>
                                <a:lnTo>
                                  <a:pt x="5" y="15"/>
                                </a:lnTo>
                                <a:lnTo>
                                  <a:pt x="8" y="30"/>
                                </a:lnTo>
                                <a:lnTo>
                                  <a:pt x="5" y="53"/>
                                </a:lnTo>
                                <a:lnTo>
                                  <a:pt x="10" y="77"/>
                                </a:lnTo>
                                <a:lnTo>
                                  <a:pt x="10" y="109"/>
                                </a:lnTo>
                                <a:lnTo>
                                  <a:pt x="24" y="156"/>
                                </a:lnTo>
                                <a:lnTo>
                                  <a:pt x="34" y="213"/>
                                </a:lnTo>
                                <a:lnTo>
                                  <a:pt x="59" y="292"/>
                                </a:lnTo>
                                <a:lnTo>
                                  <a:pt x="86" y="393"/>
                                </a:lnTo>
                                <a:lnTo>
                                  <a:pt x="103" y="452"/>
                                </a:lnTo>
                                <a:lnTo>
                                  <a:pt x="107" y="524"/>
                                </a:lnTo>
                                <a:lnTo>
                                  <a:pt x="108" y="634"/>
                                </a:lnTo>
                                <a:lnTo>
                                  <a:pt x="110" y="714"/>
                                </a:lnTo>
                                <a:lnTo>
                                  <a:pt x="115" y="786"/>
                                </a:lnTo>
                                <a:lnTo>
                                  <a:pt x="119" y="835"/>
                                </a:lnTo>
                                <a:lnTo>
                                  <a:pt x="118" y="877"/>
                                </a:lnTo>
                                <a:lnTo>
                                  <a:pt x="113" y="907"/>
                                </a:lnTo>
                                <a:lnTo>
                                  <a:pt x="106" y="927"/>
                                </a:lnTo>
                                <a:lnTo>
                                  <a:pt x="95" y="943"/>
                                </a:lnTo>
                                <a:lnTo>
                                  <a:pt x="110" y="936"/>
                                </a:lnTo>
                                <a:lnTo>
                                  <a:pt x="122" y="920"/>
                                </a:lnTo>
                                <a:lnTo>
                                  <a:pt x="131" y="895"/>
                                </a:lnTo>
                                <a:lnTo>
                                  <a:pt x="136" y="867"/>
                                </a:lnTo>
                                <a:lnTo>
                                  <a:pt x="139" y="838"/>
                                </a:lnTo>
                                <a:lnTo>
                                  <a:pt x="141" y="803"/>
                                </a:lnTo>
                                <a:lnTo>
                                  <a:pt x="132" y="799"/>
                                </a:lnTo>
                                <a:lnTo>
                                  <a:pt x="124" y="793"/>
                                </a:lnTo>
                                <a:lnTo>
                                  <a:pt x="125" y="751"/>
                                </a:lnTo>
                                <a:lnTo>
                                  <a:pt x="126" y="693"/>
                                </a:lnTo>
                                <a:lnTo>
                                  <a:pt x="122" y="631"/>
                                </a:lnTo>
                                <a:lnTo>
                                  <a:pt x="119" y="586"/>
                                </a:lnTo>
                                <a:lnTo>
                                  <a:pt x="117" y="552"/>
                                </a:lnTo>
                                <a:lnTo>
                                  <a:pt x="114" y="448"/>
                                </a:lnTo>
                                <a:lnTo>
                                  <a:pt x="90" y="362"/>
                                </a:lnTo>
                                <a:lnTo>
                                  <a:pt x="72" y="292"/>
                                </a:lnTo>
                                <a:lnTo>
                                  <a:pt x="52" y="223"/>
                                </a:lnTo>
                                <a:lnTo>
                                  <a:pt x="38" y="176"/>
                                </a:lnTo>
                                <a:lnTo>
                                  <a:pt x="25" y="130"/>
                                </a:lnTo>
                                <a:lnTo>
                                  <a:pt x="21" y="95"/>
                                </a:lnTo>
                                <a:lnTo>
                                  <a:pt x="11" y="45"/>
                                </a:lnTo>
                                <a:lnTo>
                                  <a:pt x="15" y="20"/>
                                </a:lnTo>
                                <a:lnTo>
                                  <a:pt x="22" y="0"/>
                                </a:lnTo>
                                <a:lnTo>
                                  <a:pt x="11" y="3"/>
                                </a:lnTo>
                                <a:lnTo>
                                  <a:pt x="0" y="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09" name="Freeform 1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2" y="1720"/>
                            <a:ext cx="16" cy="9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0"/>
                              </a:cxn>
                              <a:cxn ang="0">
                                <a:pos x="0" y="12"/>
                              </a:cxn>
                              <a:cxn ang="0">
                                <a:pos x="5" y="20"/>
                              </a:cxn>
                              <a:cxn ang="0">
                                <a:pos x="13" y="28"/>
                              </a:cxn>
                              <a:cxn ang="0">
                                <a:pos x="21" y="39"/>
                              </a:cxn>
                              <a:cxn ang="0">
                                <a:pos x="24" y="49"/>
                              </a:cxn>
                              <a:cxn ang="0">
                                <a:pos x="28" y="70"/>
                              </a:cxn>
                              <a:cxn ang="0">
                                <a:pos x="28" y="91"/>
                              </a:cxn>
                              <a:cxn ang="0">
                                <a:pos x="24" y="113"/>
                              </a:cxn>
                              <a:cxn ang="0">
                                <a:pos x="21" y="135"/>
                              </a:cxn>
                              <a:cxn ang="0">
                                <a:pos x="14" y="156"/>
                              </a:cxn>
                              <a:cxn ang="0">
                                <a:pos x="4" y="179"/>
                              </a:cxn>
                              <a:cxn ang="0">
                                <a:pos x="14" y="166"/>
                              </a:cxn>
                              <a:cxn ang="0">
                                <a:pos x="21" y="149"/>
                              </a:cxn>
                              <a:cxn ang="0">
                                <a:pos x="28" y="128"/>
                              </a:cxn>
                              <a:cxn ang="0">
                                <a:pos x="31" y="108"/>
                              </a:cxn>
                              <a:cxn ang="0">
                                <a:pos x="34" y="77"/>
                              </a:cxn>
                              <a:cxn ang="0">
                                <a:pos x="31" y="57"/>
                              </a:cxn>
                              <a:cxn ang="0">
                                <a:pos x="27" y="40"/>
                              </a:cxn>
                              <a:cxn ang="0">
                                <a:pos x="19" y="28"/>
                              </a:cxn>
                              <a:cxn ang="0">
                                <a:pos x="13" y="20"/>
                              </a:cxn>
                              <a:cxn ang="0">
                                <a:pos x="6" y="16"/>
                              </a:cxn>
                              <a:cxn ang="0">
                                <a:pos x="1" y="0"/>
                              </a:cxn>
                            </a:cxnLst>
                            <a:rect l="0" t="0" r="r" b="b"/>
                            <a:pathLst>
                              <a:path w="34" h="179">
                                <a:moveTo>
                                  <a:pt x="1" y="0"/>
                                </a:moveTo>
                                <a:lnTo>
                                  <a:pt x="0" y="12"/>
                                </a:lnTo>
                                <a:lnTo>
                                  <a:pt x="5" y="20"/>
                                </a:lnTo>
                                <a:lnTo>
                                  <a:pt x="13" y="28"/>
                                </a:lnTo>
                                <a:lnTo>
                                  <a:pt x="21" y="39"/>
                                </a:lnTo>
                                <a:lnTo>
                                  <a:pt x="24" y="49"/>
                                </a:lnTo>
                                <a:lnTo>
                                  <a:pt x="28" y="70"/>
                                </a:lnTo>
                                <a:lnTo>
                                  <a:pt x="28" y="91"/>
                                </a:lnTo>
                                <a:lnTo>
                                  <a:pt x="24" y="113"/>
                                </a:lnTo>
                                <a:lnTo>
                                  <a:pt x="21" y="135"/>
                                </a:lnTo>
                                <a:lnTo>
                                  <a:pt x="14" y="156"/>
                                </a:lnTo>
                                <a:lnTo>
                                  <a:pt x="4" y="179"/>
                                </a:lnTo>
                                <a:lnTo>
                                  <a:pt x="14" y="166"/>
                                </a:lnTo>
                                <a:lnTo>
                                  <a:pt x="21" y="149"/>
                                </a:lnTo>
                                <a:lnTo>
                                  <a:pt x="28" y="128"/>
                                </a:lnTo>
                                <a:lnTo>
                                  <a:pt x="31" y="108"/>
                                </a:lnTo>
                                <a:lnTo>
                                  <a:pt x="34" y="77"/>
                                </a:lnTo>
                                <a:lnTo>
                                  <a:pt x="31" y="57"/>
                                </a:lnTo>
                                <a:lnTo>
                                  <a:pt x="27" y="40"/>
                                </a:lnTo>
                                <a:lnTo>
                                  <a:pt x="19" y="28"/>
                                </a:lnTo>
                                <a:lnTo>
                                  <a:pt x="13" y="20"/>
                                </a:lnTo>
                                <a:lnTo>
                                  <a:pt x="6" y="16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6510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35" y="2379"/>
                      <a:ext cx="216" cy="70"/>
                      <a:chOff x="4935" y="2379"/>
                      <a:chExt cx="216" cy="70"/>
                    </a:xfrm>
                  </p:grpSpPr>
                  <p:sp>
                    <p:nvSpPr>
                      <p:cNvPr id="16511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37" y="2379"/>
                        <a:ext cx="214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" y="2"/>
                          </a:cxn>
                          <a:cxn ang="0">
                            <a:pos x="24" y="22"/>
                          </a:cxn>
                          <a:cxn ang="0">
                            <a:pos x="14" y="46"/>
                          </a:cxn>
                          <a:cxn ang="0">
                            <a:pos x="14" y="67"/>
                          </a:cxn>
                          <a:cxn ang="0">
                            <a:pos x="0" y="91"/>
                          </a:cxn>
                          <a:cxn ang="0">
                            <a:pos x="0" y="115"/>
                          </a:cxn>
                          <a:cxn ang="0">
                            <a:pos x="17" y="133"/>
                          </a:cxn>
                          <a:cxn ang="0">
                            <a:pos x="62" y="139"/>
                          </a:cxn>
                          <a:cxn ang="0">
                            <a:pos x="110" y="136"/>
                          </a:cxn>
                          <a:cxn ang="0">
                            <a:pos x="159" y="133"/>
                          </a:cxn>
                          <a:cxn ang="0">
                            <a:pos x="193" y="136"/>
                          </a:cxn>
                          <a:cxn ang="0">
                            <a:pos x="224" y="133"/>
                          </a:cxn>
                          <a:cxn ang="0">
                            <a:pos x="252" y="129"/>
                          </a:cxn>
                          <a:cxn ang="0">
                            <a:pos x="273" y="130"/>
                          </a:cxn>
                          <a:cxn ang="0">
                            <a:pos x="296" y="129"/>
                          </a:cxn>
                          <a:cxn ang="0">
                            <a:pos x="324" y="134"/>
                          </a:cxn>
                          <a:cxn ang="0">
                            <a:pos x="355" y="138"/>
                          </a:cxn>
                          <a:cxn ang="0">
                            <a:pos x="398" y="137"/>
                          </a:cxn>
                          <a:cxn ang="0">
                            <a:pos x="429" y="133"/>
                          </a:cxn>
                          <a:cxn ang="0">
                            <a:pos x="429" y="53"/>
                          </a:cxn>
                          <a:cxn ang="0">
                            <a:pos x="406" y="47"/>
                          </a:cxn>
                          <a:cxn ang="0">
                            <a:pos x="381" y="39"/>
                          </a:cxn>
                          <a:cxn ang="0">
                            <a:pos x="364" y="35"/>
                          </a:cxn>
                          <a:cxn ang="0">
                            <a:pos x="345" y="33"/>
                          </a:cxn>
                          <a:cxn ang="0">
                            <a:pos x="332" y="22"/>
                          </a:cxn>
                          <a:cxn ang="0">
                            <a:pos x="318" y="13"/>
                          </a:cxn>
                          <a:cxn ang="0">
                            <a:pos x="307" y="5"/>
                          </a:cxn>
                          <a:cxn ang="0">
                            <a:pos x="294" y="0"/>
                          </a:cxn>
                          <a:cxn ang="0">
                            <a:pos x="277" y="2"/>
                          </a:cxn>
                          <a:cxn ang="0">
                            <a:pos x="259" y="5"/>
                          </a:cxn>
                          <a:cxn ang="0">
                            <a:pos x="162" y="8"/>
                          </a:cxn>
                          <a:cxn ang="0">
                            <a:pos x="100" y="15"/>
                          </a:cxn>
                          <a:cxn ang="0">
                            <a:pos x="38" y="2"/>
                          </a:cxn>
                        </a:cxnLst>
                        <a:rect l="0" t="0" r="r" b="b"/>
                        <a:pathLst>
                          <a:path w="429" h="139">
                            <a:moveTo>
                              <a:pt x="38" y="2"/>
                            </a:moveTo>
                            <a:lnTo>
                              <a:pt x="24" y="22"/>
                            </a:lnTo>
                            <a:lnTo>
                              <a:pt x="14" y="46"/>
                            </a:lnTo>
                            <a:lnTo>
                              <a:pt x="14" y="67"/>
                            </a:lnTo>
                            <a:lnTo>
                              <a:pt x="0" y="91"/>
                            </a:lnTo>
                            <a:lnTo>
                              <a:pt x="0" y="115"/>
                            </a:lnTo>
                            <a:lnTo>
                              <a:pt x="17" y="133"/>
                            </a:lnTo>
                            <a:lnTo>
                              <a:pt x="62" y="139"/>
                            </a:lnTo>
                            <a:lnTo>
                              <a:pt x="110" y="136"/>
                            </a:lnTo>
                            <a:lnTo>
                              <a:pt x="159" y="133"/>
                            </a:lnTo>
                            <a:lnTo>
                              <a:pt x="193" y="136"/>
                            </a:lnTo>
                            <a:lnTo>
                              <a:pt x="224" y="133"/>
                            </a:lnTo>
                            <a:lnTo>
                              <a:pt x="252" y="129"/>
                            </a:lnTo>
                            <a:lnTo>
                              <a:pt x="273" y="130"/>
                            </a:lnTo>
                            <a:lnTo>
                              <a:pt x="296" y="129"/>
                            </a:lnTo>
                            <a:lnTo>
                              <a:pt x="324" y="134"/>
                            </a:lnTo>
                            <a:lnTo>
                              <a:pt x="355" y="138"/>
                            </a:lnTo>
                            <a:lnTo>
                              <a:pt x="398" y="137"/>
                            </a:lnTo>
                            <a:lnTo>
                              <a:pt x="429" y="133"/>
                            </a:lnTo>
                            <a:lnTo>
                              <a:pt x="429" y="53"/>
                            </a:lnTo>
                            <a:lnTo>
                              <a:pt x="406" y="47"/>
                            </a:lnTo>
                            <a:lnTo>
                              <a:pt x="381" y="39"/>
                            </a:lnTo>
                            <a:lnTo>
                              <a:pt x="364" y="35"/>
                            </a:lnTo>
                            <a:lnTo>
                              <a:pt x="345" y="33"/>
                            </a:lnTo>
                            <a:lnTo>
                              <a:pt x="332" y="22"/>
                            </a:lnTo>
                            <a:lnTo>
                              <a:pt x="318" y="13"/>
                            </a:lnTo>
                            <a:lnTo>
                              <a:pt x="307" y="5"/>
                            </a:lnTo>
                            <a:lnTo>
                              <a:pt x="294" y="0"/>
                            </a:lnTo>
                            <a:lnTo>
                              <a:pt x="277" y="2"/>
                            </a:lnTo>
                            <a:lnTo>
                              <a:pt x="259" y="5"/>
                            </a:lnTo>
                            <a:lnTo>
                              <a:pt x="162" y="8"/>
                            </a:lnTo>
                            <a:lnTo>
                              <a:pt x="100" y="15"/>
                            </a:lnTo>
                            <a:lnTo>
                              <a:pt x="38" y="2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512" name="Group 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5" y="2380"/>
                        <a:ext cx="216" cy="69"/>
                        <a:chOff x="4935" y="2380"/>
                        <a:chExt cx="216" cy="69"/>
                      </a:xfrm>
                    </p:grpSpPr>
                    <p:sp>
                      <p:nvSpPr>
                        <p:cNvPr id="16513" name="Freeform 1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44" y="2380"/>
                          <a:ext cx="165" cy="5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8" y="3"/>
                            </a:cxn>
                            <a:cxn ang="0">
                              <a:pos x="254" y="5"/>
                            </a:cxn>
                            <a:cxn ang="0">
                              <a:pos x="271" y="9"/>
                            </a:cxn>
                            <a:cxn ang="0">
                              <a:pos x="287" y="13"/>
                            </a:cxn>
                            <a:cxn ang="0">
                              <a:pos x="300" y="20"/>
                            </a:cxn>
                            <a:cxn ang="0">
                              <a:pos x="331" y="33"/>
                            </a:cxn>
                            <a:cxn ang="0">
                              <a:pos x="301" y="26"/>
                            </a:cxn>
                            <a:cxn ang="0">
                              <a:pos x="279" y="24"/>
                            </a:cxn>
                            <a:cxn ang="0">
                              <a:pos x="262" y="28"/>
                            </a:cxn>
                            <a:cxn ang="0">
                              <a:pos x="246" y="26"/>
                            </a:cxn>
                            <a:cxn ang="0">
                              <a:pos x="234" y="31"/>
                            </a:cxn>
                            <a:cxn ang="0">
                              <a:pos x="241" y="40"/>
                            </a:cxn>
                            <a:cxn ang="0">
                              <a:pos x="242" y="51"/>
                            </a:cxn>
                            <a:cxn ang="0">
                              <a:pos x="238" y="64"/>
                            </a:cxn>
                            <a:cxn ang="0">
                              <a:pos x="230" y="75"/>
                            </a:cxn>
                            <a:cxn ang="0">
                              <a:pos x="216" y="86"/>
                            </a:cxn>
                            <a:cxn ang="0">
                              <a:pos x="200" y="93"/>
                            </a:cxn>
                            <a:cxn ang="0">
                              <a:pos x="179" y="99"/>
                            </a:cxn>
                            <a:cxn ang="0">
                              <a:pos x="170" y="86"/>
                            </a:cxn>
                            <a:cxn ang="0">
                              <a:pos x="162" y="80"/>
                            </a:cxn>
                            <a:cxn ang="0">
                              <a:pos x="147" y="74"/>
                            </a:cxn>
                            <a:cxn ang="0">
                              <a:pos x="119" y="78"/>
                            </a:cxn>
                            <a:cxn ang="0">
                              <a:pos x="88" y="80"/>
                            </a:cxn>
                            <a:cxn ang="0">
                              <a:pos x="60" y="74"/>
                            </a:cxn>
                            <a:cxn ang="0">
                              <a:pos x="31" y="68"/>
                            </a:cxn>
                            <a:cxn ang="0">
                              <a:pos x="0" y="55"/>
                            </a:cxn>
                            <a:cxn ang="0">
                              <a:pos x="14" y="27"/>
                            </a:cxn>
                            <a:cxn ang="0">
                              <a:pos x="24" y="0"/>
                            </a:cxn>
                            <a:cxn ang="0">
                              <a:pos x="65" y="8"/>
                            </a:cxn>
                            <a:cxn ang="0">
                              <a:pos x="88" y="12"/>
                            </a:cxn>
                            <a:cxn ang="0">
                              <a:pos x="114" y="9"/>
                            </a:cxn>
                            <a:cxn ang="0">
                              <a:pos x="140" y="5"/>
                            </a:cxn>
                            <a:cxn ang="0">
                              <a:pos x="169" y="3"/>
                            </a:cxn>
                            <a:cxn ang="0">
                              <a:pos x="196" y="2"/>
                            </a:cxn>
                            <a:cxn ang="0">
                              <a:pos x="228" y="3"/>
                            </a:cxn>
                          </a:cxnLst>
                          <a:rect l="0" t="0" r="r" b="b"/>
                          <a:pathLst>
                            <a:path w="331" h="99">
                              <a:moveTo>
                                <a:pt x="228" y="3"/>
                              </a:moveTo>
                              <a:lnTo>
                                <a:pt x="254" y="5"/>
                              </a:lnTo>
                              <a:lnTo>
                                <a:pt x="271" y="9"/>
                              </a:lnTo>
                              <a:lnTo>
                                <a:pt x="287" y="13"/>
                              </a:lnTo>
                              <a:lnTo>
                                <a:pt x="300" y="20"/>
                              </a:lnTo>
                              <a:lnTo>
                                <a:pt x="331" y="33"/>
                              </a:lnTo>
                              <a:lnTo>
                                <a:pt x="301" y="26"/>
                              </a:lnTo>
                              <a:lnTo>
                                <a:pt x="279" y="24"/>
                              </a:lnTo>
                              <a:lnTo>
                                <a:pt x="262" y="28"/>
                              </a:lnTo>
                              <a:lnTo>
                                <a:pt x="246" y="26"/>
                              </a:lnTo>
                              <a:lnTo>
                                <a:pt x="234" y="31"/>
                              </a:lnTo>
                              <a:lnTo>
                                <a:pt x="241" y="40"/>
                              </a:lnTo>
                              <a:lnTo>
                                <a:pt x="242" y="51"/>
                              </a:lnTo>
                              <a:lnTo>
                                <a:pt x="238" y="64"/>
                              </a:lnTo>
                              <a:lnTo>
                                <a:pt x="230" y="75"/>
                              </a:lnTo>
                              <a:lnTo>
                                <a:pt x="216" y="86"/>
                              </a:lnTo>
                              <a:lnTo>
                                <a:pt x="200" y="93"/>
                              </a:lnTo>
                              <a:lnTo>
                                <a:pt x="179" y="99"/>
                              </a:lnTo>
                              <a:lnTo>
                                <a:pt x="170" y="86"/>
                              </a:lnTo>
                              <a:lnTo>
                                <a:pt x="162" y="80"/>
                              </a:lnTo>
                              <a:lnTo>
                                <a:pt x="147" y="74"/>
                              </a:lnTo>
                              <a:lnTo>
                                <a:pt x="119" y="78"/>
                              </a:lnTo>
                              <a:lnTo>
                                <a:pt x="88" y="80"/>
                              </a:lnTo>
                              <a:lnTo>
                                <a:pt x="60" y="74"/>
                              </a:lnTo>
                              <a:lnTo>
                                <a:pt x="31" y="68"/>
                              </a:lnTo>
                              <a:lnTo>
                                <a:pt x="0" y="55"/>
                              </a:lnTo>
                              <a:lnTo>
                                <a:pt x="14" y="27"/>
                              </a:lnTo>
                              <a:lnTo>
                                <a:pt x="24" y="0"/>
                              </a:lnTo>
                              <a:lnTo>
                                <a:pt x="65" y="8"/>
                              </a:lnTo>
                              <a:lnTo>
                                <a:pt x="88" y="12"/>
                              </a:lnTo>
                              <a:lnTo>
                                <a:pt x="114" y="9"/>
                              </a:lnTo>
                              <a:lnTo>
                                <a:pt x="140" y="5"/>
                              </a:lnTo>
                              <a:lnTo>
                                <a:pt x="169" y="3"/>
                              </a:lnTo>
                              <a:lnTo>
                                <a:pt x="196" y="2"/>
                              </a:lnTo>
                              <a:lnTo>
                                <a:pt x="228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F6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514" name="Freeform 1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7" y="2400"/>
                          <a:ext cx="74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9" y="8"/>
                            </a:cxn>
                            <a:cxn ang="0">
                              <a:pos x="34" y="9"/>
                            </a:cxn>
                            <a:cxn ang="0">
                              <a:pos x="48" y="15"/>
                            </a:cxn>
                            <a:cxn ang="0">
                              <a:pos x="63" y="14"/>
                            </a:cxn>
                            <a:cxn ang="0">
                              <a:pos x="81" y="17"/>
                            </a:cxn>
                            <a:cxn ang="0">
                              <a:pos x="97" y="24"/>
                            </a:cxn>
                            <a:cxn ang="0">
                              <a:pos x="107" y="23"/>
                            </a:cxn>
                            <a:cxn ang="0">
                              <a:pos x="128" y="27"/>
                            </a:cxn>
                            <a:cxn ang="0">
                              <a:pos x="150" y="34"/>
                            </a:cxn>
                            <a:cxn ang="0">
                              <a:pos x="150" y="28"/>
                            </a:cxn>
                            <a:cxn ang="0">
                              <a:pos x="127" y="22"/>
                            </a:cxn>
                            <a:cxn ang="0">
                              <a:pos x="100" y="14"/>
                            </a:cxn>
                            <a:cxn ang="0">
                              <a:pos x="84" y="10"/>
                            </a:cxn>
                            <a:cxn ang="0">
                              <a:pos x="67" y="8"/>
                            </a:cxn>
                            <a:cxn ang="0">
                              <a:pos x="55" y="7"/>
                            </a:cxn>
                            <a:cxn ang="0">
                              <a:pos x="45" y="1"/>
                            </a:cxn>
                            <a:cxn ang="0">
                              <a:pos x="37" y="0"/>
                            </a:cxn>
                            <a:cxn ang="0">
                              <a:pos x="24" y="3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150" h="34">
                              <a:moveTo>
                                <a:pt x="0" y="11"/>
                              </a:moveTo>
                              <a:lnTo>
                                <a:pt x="19" y="8"/>
                              </a:lnTo>
                              <a:lnTo>
                                <a:pt x="34" y="9"/>
                              </a:lnTo>
                              <a:lnTo>
                                <a:pt x="48" y="15"/>
                              </a:lnTo>
                              <a:lnTo>
                                <a:pt x="63" y="14"/>
                              </a:lnTo>
                              <a:lnTo>
                                <a:pt x="81" y="17"/>
                              </a:lnTo>
                              <a:lnTo>
                                <a:pt x="97" y="24"/>
                              </a:lnTo>
                              <a:lnTo>
                                <a:pt x="107" y="23"/>
                              </a:lnTo>
                              <a:lnTo>
                                <a:pt x="128" y="27"/>
                              </a:lnTo>
                              <a:lnTo>
                                <a:pt x="150" y="34"/>
                              </a:lnTo>
                              <a:lnTo>
                                <a:pt x="150" y="28"/>
                              </a:lnTo>
                              <a:lnTo>
                                <a:pt x="127" y="22"/>
                              </a:lnTo>
                              <a:lnTo>
                                <a:pt x="100" y="14"/>
                              </a:lnTo>
                              <a:lnTo>
                                <a:pt x="84" y="10"/>
                              </a:lnTo>
                              <a:lnTo>
                                <a:pt x="67" y="8"/>
                              </a:lnTo>
                              <a:lnTo>
                                <a:pt x="55" y="7"/>
                              </a:lnTo>
                              <a:lnTo>
                                <a:pt x="45" y="1"/>
                              </a:lnTo>
                              <a:lnTo>
                                <a:pt x="37" y="0"/>
                              </a:lnTo>
                              <a:lnTo>
                                <a:pt x="24" y="3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515" name="Freeform 1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35" y="2380"/>
                          <a:ext cx="140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" y="1"/>
                            </a:cxn>
                            <a:cxn ang="0">
                              <a:pos x="40" y="0"/>
                            </a:cxn>
                            <a:cxn ang="0">
                              <a:pos x="29" y="16"/>
                            </a:cxn>
                            <a:cxn ang="0">
                              <a:pos x="21" y="28"/>
                            </a:cxn>
                            <a:cxn ang="0">
                              <a:pos x="16" y="37"/>
                            </a:cxn>
                            <a:cxn ang="0">
                              <a:pos x="15" y="52"/>
                            </a:cxn>
                            <a:cxn ang="0">
                              <a:pos x="11" y="63"/>
                            </a:cxn>
                            <a:cxn ang="0">
                              <a:pos x="7" y="73"/>
                            </a:cxn>
                            <a:cxn ang="0">
                              <a:pos x="2" y="87"/>
                            </a:cxn>
                            <a:cxn ang="0">
                              <a:pos x="0" y="98"/>
                            </a:cxn>
                            <a:cxn ang="0">
                              <a:pos x="1" y="112"/>
                            </a:cxn>
                            <a:cxn ang="0">
                              <a:pos x="7" y="125"/>
                            </a:cxn>
                            <a:cxn ang="0">
                              <a:pos x="13" y="135"/>
                            </a:cxn>
                            <a:cxn ang="0">
                              <a:pos x="33" y="134"/>
                            </a:cxn>
                            <a:cxn ang="0">
                              <a:pos x="49" y="136"/>
                            </a:cxn>
                            <a:cxn ang="0">
                              <a:pos x="69" y="139"/>
                            </a:cxn>
                            <a:cxn ang="0">
                              <a:pos x="95" y="136"/>
                            </a:cxn>
                            <a:cxn ang="0">
                              <a:pos x="121" y="134"/>
                            </a:cxn>
                            <a:cxn ang="0">
                              <a:pos x="151" y="132"/>
                            </a:cxn>
                            <a:cxn ang="0">
                              <a:pos x="178" y="133"/>
                            </a:cxn>
                            <a:cxn ang="0">
                              <a:pos x="196" y="135"/>
                            </a:cxn>
                            <a:cxn ang="0">
                              <a:pos x="219" y="132"/>
                            </a:cxn>
                            <a:cxn ang="0">
                              <a:pos x="248" y="128"/>
                            </a:cxn>
                            <a:cxn ang="0">
                              <a:pos x="279" y="127"/>
                            </a:cxn>
                            <a:cxn ang="0">
                              <a:pos x="247" y="122"/>
                            </a:cxn>
                            <a:cxn ang="0">
                              <a:pos x="218" y="120"/>
                            </a:cxn>
                            <a:cxn ang="0">
                              <a:pos x="186" y="119"/>
                            </a:cxn>
                            <a:cxn ang="0">
                              <a:pos x="158" y="120"/>
                            </a:cxn>
                            <a:cxn ang="0">
                              <a:pos x="135" y="117"/>
                            </a:cxn>
                            <a:cxn ang="0">
                              <a:pos x="108" y="114"/>
                            </a:cxn>
                            <a:cxn ang="0">
                              <a:pos x="75" y="113"/>
                            </a:cxn>
                            <a:cxn ang="0">
                              <a:pos x="48" y="108"/>
                            </a:cxn>
                            <a:cxn ang="0">
                              <a:pos x="24" y="99"/>
                            </a:cxn>
                            <a:cxn ang="0">
                              <a:pos x="9" y="95"/>
                            </a:cxn>
                            <a:cxn ang="0">
                              <a:pos x="17" y="77"/>
                            </a:cxn>
                            <a:cxn ang="0">
                              <a:pos x="25" y="59"/>
                            </a:cxn>
                            <a:cxn ang="0">
                              <a:pos x="28" y="41"/>
                            </a:cxn>
                            <a:cxn ang="0">
                              <a:pos x="33" y="25"/>
                            </a:cxn>
                            <a:cxn ang="0">
                              <a:pos x="41" y="11"/>
                            </a:cxn>
                            <a:cxn ang="0">
                              <a:pos x="48" y="1"/>
                            </a:cxn>
                          </a:cxnLst>
                          <a:rect l="0" t="0" r="r" b="b"/>
                          <a:pathLst>
                            <a:path w="279" h="139">
                              <a:moveTo>
                                <a:pt x="48" y="1"/>
                              </a:moveTo>
                              <a:lnTo>
                                <a:pt x="40" y="0"/>
                              </a:lnTo>
                              <a:lnTo>
                                <a:pt x="29" y="16"/>
                              </a:lnTo>
                              <a:lnTo>
                                <a:pt x="21" y="28"/>
                              </a:lnTo>
                              <a:lnTo>
                                <a:pt x="16" y="37"/>
                              </a:lnTo>
                              <a:lnTo>
                                <a:pt x="15" y="52"/>
                              </a:lnTo>
                              <a:lnTo>
                                <a:pt x="11" y="63"/>
                              </a:lnTo>
                              <a:lnTo>
                                <a:pt x="7" y="73"/>
                              </a:lnTo>
                              <a:lnTo>
                                <a:pt x="2" y="87"/>
                              </a:lnTo>
                              <a:lnTo>
                                <a:pt x="0" y="98"/>
                              </a:lnTo>
                              <a:lnTo>
                                <a:pt x="1" y="112"/>
                              </a:lnTo>
                              <a:lnTo>
                                <a:pt x="7" y="125"/>
                              </a:lnTo>
                              <a:lnTo>
                                <a:pt x="13" y="135"/>
                              </a:lnTo>
                              <a:lnTo>
                                <a:pt x="33" y="134"/>
                              </a:lnTo>
                              <a:lnTo>
                                <a:pt x="49" y="136"/>
                              </a:lnTo>
                              <a:lnTo>
                                <a:pt x="69" y="139"/>
                              </a:lnTo>
                              <a:lnTo>
                                <a:pt x="95" y="136"/>
                              </a:lnTo>
                              <a:lnTo>
                                <a:pt x="121" y="134"/>
                              </a:lnTo>
                              <a:lnTo>
                                <a:pt x="151" y="132"/>
                              </a:lnTo>
                              <a:lnTo>
                                <a:pt x="178" y="133"/>
                              </a:lnTo>
                              <a:lnTo>
                                <a:pt x="196" y="135"/>
                              </a:lnTo>
                              <a:lnTo>
                                <a:pt x="219" y="132"/>
                              </a:lnTo>
                              <a:lnTo>
                                <a:pt x="248" y="128"/>
                              </a:lnTo>
                              <a:lnTo>
                                <a:pt x="279" y="127"/>
                              </a:lnTo>
                              <a:lnTo>
                                <a:pt x="247" y="122"/>
                              </a:lnTo>
                              <a:lnTo>
                                <a:pt x="218" y="120"/>
                              </a:lnTo>
                              <a:lnTo>
                                <a:pt x="186" y="119"/>
                              </a:lnTo>
                              <a:lnTo>
                                <a:pt x="158" y="120"/>
                              </a:lnTo>
                              <a:lnTo>
                                <a:pt x="135" y="117"/>
                              </a:lnTo>
                              <a:lnTo>
                                <a:pt x="108" y="114"/>
                              </a:lnTo>
                              <a:lnTo>
                                <a:pt x="75" y="113"/>
                              </a:lnTo>
                              <a:lnTo>
                                <a:pt x="48" y="108"/>
                              </a:lnTo>
                              <a:lnTo>
                                <a:pt x="24" y="99"/>
                              </a:lnTo>
                              <a:lnTo>
                                <a:pt x="9" y="95"/>
                              </a:lnTo>
                              <a:lnTo>
                                <a:pt x="17" y="77"/>
                              </a:lnTo>
                              <a:lnTo>
                                <a:pt x="25" y="59"/>
                              </a:lnTo>
                              <a:lnTo>
                                <a:pt x="28" y="41"/>
                              </a:lnTo>
                              <a:lnTo>
                                <a:pt x="33" y="25"/>
                              </a:lnTo>
                              <a:lnTo>
                                <a:pt x="41" y="11"/>
                              </a:lnTo>
                              <a:lnTo>
                                <a:pt x="48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516" name="Freeform 1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7" y="2419"/>
                          <a:ext cx="74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9" y="8"/>
                            </a:cxn>
                            <a:cxn ang="0">
                              <a:pos x="34" y="9"/>
                            </a:cxn>
                            <a:cxn ang="0">
                              <a:pos x="48" y="15"/>
                            </a:cxn>
                            <a:cxn ang="0">
                              <a:pos x="63" y="13"/>
                            </a:cxn>
                            <a:cxn ang="0">
                              <a:pos x="81" y="17"/>
                            </a:cxn>
                            <a:cxn ang="0">
                              <a:pos x="97" y="24"/>
                            </a:cxn>
                            <a:cxn ang="0">
                              <a:pos x="107" y="23"/>
                            </a:cxn>
                            <a:cxn ang="0">
                              <a:pos x="128" y="27"/>
                            </a:cxn>
                            <a:cxn ang="0">
                              <a:pos x="150" y="34"/>
                            </a:cxn>
                            <a:cxn ang="0">
                              <a:pos x="150" y="28"/>
                            </a:cxn>
                            <a:cxn ang="0">
                              <a:pos x="127" y="21"/>
                            </a:cxn>
                            <a:cxn ang="0">
                              <a:pos x="100" y="13"/>
                            </a:cxn>
                            <a:cxn ang="0">
                              <a:pos x="84" y="10"/>
                            </a:cxn>
                            <a:cxn ang="0">
                              <a:pos x="67" y="8"/>
                            </a:cxn>
                            <a:cxn ang="0">
                              <a:pos x="55" y="7"/>
                            </a:cxn>
                            <a:cxn ang="0">
                              <a:pos x="45" y="1"/>
                            </a:cxn>
                            <a:cxn ang="0">
                              <a:pos x="37" y="0"/>
                            </a:cxn>
                            <a:cxn ang="0">
                              <a:pos x="24" y="3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150" h="34">
                              <a:moveTo>
                                <a:pt x="0" y="11"/>
                              </a:moveTo>
                              <a:lnTo>
                                <a:pt x="19" y="8"/>
                              </a:lnTo>
                              <a:lnTo>
                                <a:pt x="34" y="9"/>
                              </a:lnTo>
                              <a:lnTo>
                                <a:pt x="48" y="15"/>
                              </a:lnTo>
                              <a:lnTo>
                                <a:pt x="63" y="13"/>
                              </a:lnTo>
                              <a:lnTo>
                                <a:pt x="81" y="17"/>
                              </a:lnTo>
                              <a:lnTo>
                                <a:pt x="97" y="24"/>
                              </a:lnTo>
                              <a:lnTo>
                                <a:pt x="107" y="23"/>
                              </a:lnTo>
                              <a:lnTo>
                                <a:pt x="128" y="27"/>
                              </a:lnTo>
                              <a:lnTo>
                                <a:pt x="150" y="34"/>
                              </a:lnTo>
                              <a:lnTo>
                                <a:pt x="150" y="28"/>
                              </a:lnTo>
                              <a:lnTo>
                                <a:pt x="127" y="21"/>
                              </a:lnTo>
                              <a:lnTo>
                                <a:pt x="100" y="13"/>
                              </a:lnTo>
                              <a:lnTo>
                                <a:pt x="84" y="10"/>
                              </a:lnTo>
                              <a:lnTo>
                                <a:pt x="67" y="8"/>
                              </a:lnTo>
                              <a:lnTo>
                                <a:pt x="55" y="7"/>
                              </a:lnTo>
                              <a:lnTo>
                                <a:pt x="45" y="1"/>
                              </a:lnTo>
                              <a:lnTo>
                                <a:pt x="37" y="0"/>
                              </a:lnTo>
                              <a:lnTo>
                                <a:pt x="24" y="3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517" name="Group 133"/>
                <p:cNvGrpSpPr>
                  <a:grpSpLocks/>
                </p:cNvGrpSpPr>
                <p:nvPr/>
              </p:nvGrpSpPr>
              <p:grpSpPr bwMode="auto">
                <a:xfrm>
                  <a:off x="3937" y="1358"/>
                  <a:ext cx="728" cy="1282"/>
                  <a:chOff x="3937" y="1358"/>
                  <a:chExt cx="728" cy="1282"/>
                </a:xfrm>
              </p:grpSpPr>
              <p:grpSp>
                <p:nvGrpSpPr>
                  <p:cNvPr id="16518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4120" y="1358"/>
                    <a:ext cx="410" cy="635"/>
                    <a:chOff x="4120" y="1358"/>
                    <a:chExt cx="410" cy="635"/>
                  </a:xfrm>
                </p:grpSpPr>
                <p:grpSp>
                  <p:nvGrpSpPr>
                    <p:cNvPr id="16519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0" y="1358"/>
                      <a:ext cx="410" cy="635"/>
                      <a:chOff x="4120" y="1358"/>
                      <a:chExt cx="410" cy="635"/>
                    </a:xfrm>
                  </p:grpSpPr>
                  <p:grpSp>
                    <p:nvGrpSpPr>
                      <p:cNvPr id="16520" name="Group 1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09" y="1430"/>
                        <a:ext cx="294" cy="563"/>
                        <a:chOff x="4209" y="1430"/>
                        <a:chExt cx="294" cy="563"/>
                      </a:xfrm>
                    </p:grpSpPr>
                    <p:grpSp>
                      <p:nvGrpSpPr>
                        <p:cNvPr id="16521" name="Group 1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09" y="1430"/>
                          <a:ext cx="294" cy="563"/>
                          <a:chOff x="4209" y="1430"/>
                          <a:chExt cx="294" cy="563"/>
                        </a:xfrm>
                      </p:grpSpPr>
                      <p:sp>
                        <p:nvSpPr>
                          <p:cNvPr id="16522" name="Freeform 1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9" y="1430"/>
                            <a:ext cx="283" cy="56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49" y="11"/>
                              </a:cxn>
                              <a:cxn ang="0">
                                <a:pos x="432" y="35"/>
                              </a:cxn>
                              <a:cxn ang="0">
                                <a:pos x="487" y="77"/>
                              </a:cxn>
                              <a:cxn ang="0">
                                <a:pos x="515" y="119"/>
                              </a:cxn>
                              <a:cxn ang="0">
                                <a:pos x="534" y="168"/>
                              </a:cxn>
                              <a:cxn ang="0">
                                <a:pos x="545" y="198"/>
                              </a:cxn>
                              <a:cxn ang="0">
                                <a:pos x="553" y="221"/>
                              </a:cxn>
                              <a:cxn ang="0">
                                <a:pos x="560" y="243"/>
                              </a:cxn>
                              <a:cxn ang="0">
                                <a:pos x="561" y="253"/>
                              </a:cxn>
                              <a:cxn ang="0">
                                <a:pos x="554" y="267"/>
                              </a:cxn>
                              <a:cxn ang="0">
                                <a:pos x="542" y="276"/>
                              </a:cxn>
                              <a:cxn ang="0">
                                <a:pos x="539" y="293"/>
                              </a:cxn>
                              <a:cxn ang="0">
                                <a:pos x="540" y="304"/>
                              </a:cxn>
                              <a:cxn ang="0">
                                <a:pos x="546" y="314"/>
                              </a:cxn>
                              <a:cxn ang="0">
                                <a:pos x="561" y="347"/>
                              </a:cxn>
                              <a:cxn ang="0">
                                <a:pos x="567" y="397"/>
                              </a:cxn>
                              <a:cxn ang="0">
                                <a:pos x="546" y="445"/>
                              </a:cxn>
                              <a:cxn ang="0">
                                <a:pos x="536" y="461"/>
                              </a:cxn>
                              <a:cxn ang="0">
                                <a:pos x="526" y="492"/>
                              </a:cxn>
                              <a:cxn ang="0">
                                <a:pos x="518" y="509"/>
                              </a:cxn>
                              <a:cxn ang="0">
                                <a:pos x="515" y="525"/>
                              </a:cxn>
                              <a:cxn ang="0">
                                <a:pos x="509" y="553"/>
                              </a:cxn>
                              <a:cxn ang="0">
                                <a:pos x="507" y="572"/>
                              </a:cxn>
                              <a:cxn ang="0">
                                <a:pos x="509" y="588"/>
                              </a:cxn>
                              <a:cxn ang="0">
                                <a:pos x="507" y="605"/>
                              </a:cxn>
                              <a:cxn ang="0">
                                <a:pos x="501" y="617"/>
                              </a:cxn>
                              <a:cxn ang="0">
                                <a:pos x="491" y="626"/>
                              </a:cxn>
                              <a:cxn ang="0">
                                <a:pos x="478" y="633"/>
                              </a:cxn>
                              <a:cxn ang="0">
                                <a:pos x="461" y="637"/>
                              </a:cxn>
                              <a:cxn ang="0">
                                <a:pos x="443" y="634"/>
                              </a:cxn>
                              <a:cxn ang="0">
                                <a:pos x="413" y="633"/>
                              </a:cxn>
                              <a:cxn ang="0">
                                <a:pos x="368" y="628"/>
                              </a:cxn>
                              <a:cxn ang="0">
                                <a:pos x="348" y="632"/>
                              </a:cxn>
                              <a:cxn ang="0">
                                <a:pos x="320" y="694"/>
                              </a:cxn>
                              <a:cxn ang="0">
                                <a:pos x="270" y="894"/>
                              </a:cxn>
                              <a:cxn ang="0">
                                <a:pos x="125" y="1122"/>
                              </a:cxn>
                              <a:cxn ang="0">
                                <a:pos x="21" y="987"/>
                              </a:cxn>
                              <a:cxn ang="0">
                                <a:pos x="0" y="801"/>
                              </a:cxn>
                              <a:cxn ang="0">
                                <a:pos x="28" y="584"/>
                              </a:cxn>
                              <a:cxn ang="0">
                                <a:pos x="50" y="570"/>
                              </a:cxn>
                              <a:cxn ang="0">
                                <a:pos x="63" y="525"/>
                              </a:cxn>
                              <a:cxn ang="0">
                                <a:pos x="74" y="484"/>
                              </a:cxn>
                              <a:cxn ang="0">
                                <a:pos x="77" y="431"/>
                              </a:cxn>
                              <a:cxn ang="0">
                                <a:pos x="93" y="398"/>
                              </a:cxn>
                              <a:cxn ang="0">
                                <a:pos x="68" y="389"/>
                              </a:cxn>
                              <a:cxn ang="0">
                                <a:pos x="50" y="377"/>
                              </a:cxn>
                              <a:cxn ang="0">
                                <a:pos x="28" y="354"/>
                              </a:cxn>
                              <a:cxn ang="0">
                                <a:pos x="14" y="323"/>
                              </a:cxn>
                              <a:cxn ang="0">
                                <a:pos x="9" y="297"/>
                              </a:cxn>
                              <a:cxn ang="0">
                                <a:pos x="14" y="271"/>
                              </a:cxn>
                              <a:cxn ang="0">
                                <a:pos x="31" y="248"/>
                              </a:cxn>
                              <a:cxn ang="0">
                                <a:pos x="63" y="245"/>
                              </a:cxn>
                              <a:cxn ang="0">
                                <a:pos x="91" y="266"/>
                              </a:cxn>
                              <a:cxn ang="0">
                                <a:pos x="106" y="291"/>
                              </a:cxn>
                              <a:cxn ang="0">
                                <a:pos x="130" y="317"/>
                              </a:cxn>
                              <a:cxn ang="0">
                                <a:pos x="119" y="272"/>
                              </a:cxn>
                              <a:cxn ang="0">
                                <a:pos x="105" y="190"/>
                              </a:cxn>
                              <a:cxn ang="0">
                                <a:pos x="101" y="100"/>
                              </a:cxn>
                              <a:cxn ang="0">
                                <a:pos x="125" y="45"/>
                              </a:cxn>
                              <a:cxn ang="0">
                                <a:pos x="194" y="11"/>
                              </a:cxn>
                              <a:cxn ang="0">
                                <a:pos x="284" y="0"/>
                              </a:cxn>
                              <a:cxn ang="0">
                                <a:pos x="349" y="11"/>
                              </a:cxn>
                            </a:cxnLst>
                            <a:rect l="0" t="0" r="r" b="b"/>
                            <a:pathLst>
                              <a:path w="567" h="1122">
                                <a:moveTo>
                                  <a:pt x="349" y="11"/>
                                </a:moveTo>
                                <a:lnTo>
                                  <a:pt x="432" y="35"/>
                                </a:lnTo>
                                <a:lnTo>
                                  <a:pt x="487" y="77"/>
                                </a:lnTo>
                                <a:lnTo>
                                  <a:pt x="515" y="119"/>
                                </a:lnTo>
                                <a:lnTo>
                                  <a:pt x="534" y="168"/>
                                </a:lnTo>
                                <a:lnTo>
                                  <a:pt x="545" y="198"/>
                                </a:lnTo>
                                <a:lnTo>
                                  <a:pt x="553" y="221"/>
                                </a:lnTo>
                                <a:lnTo>
                                  <a:pt x="560" y="243"/>
                                </a:lnTo>
                                <a:lnTo>
                                  <a:pt x="561" y="253"/>
                                </a:lnTo>
                                <a:lnTo>
                                  <a:pt x="554" y="267"/>
                                </a:lnTo>
                                <a:lnTo>
                                  <a:pt x="542" y="276"/>
                                </a:lnTo>
                                <a:lnTo>
                                  <a:pt x="539" y="293"/>
                                </a:lnTo>
                                <a:lnTo>
                                  <a:pt x="540" y="304"/>
                                </a:lnTo>
                                <a:lnTo>
                                  <a:pt x="546" y="314"/>
                                </a:lnTo>
                                <a:lnTo>
                                  <a:pt x="561" y="347"/>
                                </a:lnTo>
                                <a:lnTo>
                                  <a:pt x="567" y="397"/>
                                </a:lnTo>
                                <a:lnTo>
                                  <a:pt x="546" y="445"/>
                                </a:lnTo>
                                <a:lnTo>
                                  <a:pt x="536" y="461"/>
                                </a:lnTo>
                                <a:lnTo>
                                  <a:pt x="526" y="492"/>
                                </a:lnTo>
                                <a:lnTo>
                                  <a:pt x="518" y="509"/>
                                </a:lnTo>
                                <a:lnTo>
                                  <a:pt x="515" y="525"/>
                                </a:lnTo>
                                <a:lnTo>
                                  <a:pt x="509" y="553"/>
                                </a:lnTo>
                                <a:lnTo>
                                  <a:pt x="507" y="572"/>
                                </a:lnTo>
                                <a:lnTo>
                                  <a:pt x="509" y="588"/>
                                </a:lnTo>
                                <a:lnTo>
                                  <a:pt x="507" y="605"/>
                                </a:lnTo>
                                <a:lnTo>
                                  <a:pt x="501" y="617"/>
                                </a:lnTo>
                                <a:lnTo>
                                  <a:pt x="491" y="626"/>
                                </a:lnTo>
                                <a:lnTo>
                                  <a:pt x="478" y="633"/>
                                </a:lnTo>
                                <a:lnTo>
                                  <a:pt x="461" y="637"/>
                                </a:lnTo>
                                <a:lnTo>
                                  <a:pt x="443" y="634"/>
                                </a:lnTo>
                                <a:lnTo>
                                  <a:pt x="413" y="633"/>
                                </a:lnTo>
                                <a:lnTo>
                                  <a:pt x="368" y="628"/>
                                </a:lnTo>
                                <a:lnTo>
                                  <a:pt x="348" y="632"/>
                                </a:lnTo>
                                <a:lnTo>
                                  <a:pt x="320" y="694"/>
                                </a:lnTo>
                                <a:lnTo>
                                  <a:pt x="270" y="894"/>
                                </a:lnTo>
                                <a:lnTo>
                                  <a:pt x="125" y="1122"/>
                                </a:lnTo>
                                <a:lnTo>
                                  <a:pt x="21" y="987"/>
                                </a:lnTo>
                                <a:lnTo>
                                  <a:pt x="0" y="801"/>
                                </a:lnTo>
                                <a:lnTo>
                                  <a:pt x="28" y="584"/>
                                </a:lnTo>
                                <a:lnTo>
                                  <a:pt x="50" y="570"/>
                                </a:lnTo>
                                <a:lnTo>
                                  <a:pt x="63" y="525"/>
                                </a:lnTo>
                                <a:lnTo>
                                  <a:pt x="74" y="484"/>
                                </a:lnTo>
                                <a:lnTo>
                                  <a:pt x="77" y="431"/>
                                </a:lnTo>
                                <a:lnTo>
                                  <a:pt x="93" y="398"/>
                                </a:lnTo>
                                <a:lnTo>
                                  <a:pt x="68" y="389"/>
                                </a:lnTo>
                                <a:lnTo>
                                  <a:pt x="50" y="377"/>
                                </a:lnTo>
                                <a:lnTo>
                                  <a:pt x="28" y="354"/>
                                </a:lnTo>
                                <a:lnTo>
                                  <a:pt x="14" y="323"/>
                                </a:lnTo>
                                <a:lnTo>
                                  <a:pt x="9" y="297"/>
                                </a:lnTo>
                                <a:lnTo>
                                  <a:pt x="14" y="271"/>
                                </a:lnTo>
                                <a:lnTo>
                                  <a:pt x="31" y="248"/>
                                </a:lnTo>
                                <a:lnTo>
                                  <a:pt x="63" y="245"/>
                                </a:lnTo>
                                <a:lnTo>
                                  <a:pt x="91" y="266"/>
                                </a:lnTo>
                                <a:lnTo>
                                  <a:pt x="106" y="291"/>
                                </a:lnTo>
                                <a:lnTo>
                                  <a:pt x="130" y="317"/>
                                </a:lnTo>
                                <a:lnTo>
                                  <a:pt x="119" y="272"/>
                                </a:lnTo>
                                <a:lnTo>
                                  <a:pt x="105" y="190"/>
                                </a:lnTo>
                                <a:lnTo>
                                  <a:pt x="101" y="100"/>
                                </a:lnTo>
                                <a:lnTo>
                                  <a:pt x="125" y="45"/>
                                </a:lnTo>
                                <a:lnTo>
                                  <a:pt x="194" y="11"/>
                                </a:lnTo>
                                <a:lnTo>
                                  <a:pt x="284" y="0"/>
                                </a:lnTo>
                                <a:lnTo>
                                  <a:pt x="349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523" name="Group 1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09" y="1447"/>
                            <a:ext cx="294" cy="546"/>
                            <a:chOff x="4209" y="1447"/>
                            <a:chExt cx="294" cy="546"/>
                          </a:xfrm>
                        </p:grpSpPr>
                        <p:grpSp>
                          <p:nvGrpSpPr>
                            <p:cNvPr id="16524" name="Group 1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09" y="1654"/>
                              <a:ext cx="214" cy="339"/>
                              <a:chOff x="4209" y="1654"/>
                              <a:chExt cx="214" cy="339"/>
                            </a:xfrm>
                          </p:grpSpPr>
                          <p:sp>
                            <p:nvSpPr>
                              <p:cNvPr id="16525" name="Freeform 1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2" y="1654"/>
                                <a:ext cx="171" cy="33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3" y="0"/>
                                  </a:cxn>
                                  <a:cxn ang="0">
                                    <a:pos x="93" y="30"/>
                                  </a:cxn>
                                  <a:cxn ang="0">
                                    <a:pos x="104" y="45"/>
                                  </a:cxn>
                                  <a:cxn ang="0">
                                    <a:pos x="133" y="67"/>
                                  </a:cxn>
                                  <a:cxn ang="0">
                                    <a:pos x="177" y="98"/>
                                  </a:cxn>
                                  <a:cxn ang="0">
                                    <a:pos x="214" y="122"/>
                                  </a:cxn>
                                  <a:cxn ang="0">
                                    <a:pos x="259" y="148"/>
                                  </a:cxn>
                                  <a:cxn ang="0">
                                    <a:pos x="297" y="176"/>
                                  </a:cxn>
                                  <a:cxn ang="0">
                                    <a:pos x="341" y="184"/>
                                  </a:cxn>
                                  <a:cxn ang="0">
                                    <a:pos x="294" y="183"/>
                                  </a:cxn>
                                  <a:cxn ang="0">
                                    <a:pos x="280" y="189"/>
                                  </a:cxn>
                                  <a:cxn ang="0">
                                    <a:pos x="248" y="261"/>
                                  </a:cxn>
                                  <a:cxn ang="0">
                                    <a:pos x="225" y="332"/>
                                  </a:cxn>
                                  <a:cxn ang="0">
                                    <a:pos x="196" y="408"/>
                                  </a:cxn>
                                  <a:cxn ang="0">
                                    <a:pos x="141" y="539"/>
                                  </a:cxn>
                                  <a:cxn ang="0">
                                    <a:pos x="55" y="679"/>
                                  </a:cxn>
                                  <a:cxn ang="0">
                                    <a:pos x="0" y="608"/>
                                  </a:cxn>
                                  <a:cxn ang="0">
                                    <a:pos x="38" y="616"/>
                                  </a:cxn>
                                  <a:cxn ang="0">
                                    <a:pos x="53" y="613"/>
                                  </a:cxn>
                                  <a:cxn ang="0">
                                    <a:pos x="63" y="640"/>
                                  </a:cxn>
                                  <a:cxn ang="0">
                                    <a:pos x="172" y="429"/>
                                  </a:cxn>
                                  <a:cxn ang="0">
                                    <a:pos x="170" y="397"/>
                                  </a:cxn>
                                  <a:cxn ang="0">
                                    <a:pos x="162" y="373"/>
                                  </a:cxn>
                                  <a:cxn ang="0">
                                    <a:pos x="150" y="347"/>
                                  </a:cxn>
                                  <a:cxn ang="0">
                                    <a:pos x="134" y="316"/>
                                  </a:cxn>
                                  <a:cxn ang="0">
                                    <a:pos x="148" y="304"/>
                                  </a:cxn>
                                  <a:cxn ang="0">
                                    <a:pos x="165" y="290"/>
                                  </a:cxn>
                                  <a:cxn ang="0">
                                    <a:pos x="181" y="279"/>
                                  </a:cxn>
                                  <a:cxn ang="0">
                                    <a:pos x="199" y="274"/>
                                  </a:cxn>
                                  <a:cxn ang="0">
                                    <a:pos x="219" y="244"/>
                                  </a:cxn>
                                  <a:cxn ang="0">
                                    <a:pos x="237" y="215"/>
                                  </a:cxn>
                                  <a:cxn ang="0">
                                    <a:pos x="255" y="183"/>
                                  </a:cxn>
                                  <a:cxn ang="0">
                                    <a:pos x="224" y="185"/>
                                  </a:cxn>
                                  <a:cxn ang="0">
                                    <a:pos x="196" y="181"/>
                                  </a:cxn>
                                  <a:cxn ang="0">
                                    <a:pos x="172" y="174"/>
                                  </a:cxn>
                                  <a:cxn ang="0">
                                    <a:pos x="152" y="163"/>
                                  </a:cxn>
                                  <a:cxn ang="0">
                                    <a:pos x="155" y="186"/>
                                  </a:cxn>
                                  <a:cxn ang="0">
                                    <a:pos x="160" y="209"/>
                                  </a:cxn>
                                  <a:cxn ang="0">
                                    <a:pos x="166" y="232"/>
                                  </a:cxn>
                                  <a:cxn ang="0">
                                    <a:pos x="179" y="253"/>
                                  </a:cxn>
                                  <a:cxn ang="0">
                                    <a:pos x="152" y="267"/>
                                  </a:cxn>
                                  <a:cxn ang="0">
                                    <a:pos x="121" y="291"/>
                                  </a:cxn>
                                  <a:cxn ang="0">
                                    <a:pos x="129" y="250"/>
                                  </a:cxn>
                                  <a:cxn ang="0">
                                    <a:pos x="117" y="219"/>
                                  </a:cxn>
                                  <a:cxn ang="0">
                                    <a:pos x="111" y="188"/>
                                  </a:cxn>
                                  <a:cxn ang="0">
                                    <a:pos x="108" y="161"/>
                                  </a:cxn>
                                  <a:cxn ang="0">
                                    <a:pos x="109" y="134"/>
                                  </a:cxn>
                                  <a:cxn ang="0">
                                    <a:pos x="108" y="109"/>
                                  </a:cxn>
                                  <a:cxn ang="0">
                                    <a:pos x="96" y="83"/>
                                  </a:cxn>
                                  <a:cxn ang="0">
                                    <a:pos x="84" y="66"/>
                                  </a:cxn>
                                  <a:cxn ang="0">
                                    <a:pos x="69" y="53"/>
                                  </a:cxn>
                                  <a:cxn ang="0">
                                    <a:pos x="49" y="42"/>
                                  </a:cxn>
                                  <a:cxn ang="0">
                                    <a:pos x="27" y="32"/>
                                  </a:cxn>
                                  <a:cxn ang="0">
                                    <a:pos x="83" y="0"/>
                                  </a:cxn>
                                </a:cxnLst>
                                <a:rect l="0" t="0" r="r" b="b"/>
                                <a:pathLst>
                                  <a:path w="341" h="679">
                                    <a:moveTo>
                                      <a:pt x="83" y="0"/>
                                    </a:moveTo>
                                    <a:lnTo>
                                      <a:pt x="93" y="30"/>
                                    </a:lnTo>
                                    <a:lnTo>
                                      <a:pt x="104" y="45"/>
                                    </a:lnTo>
                                    <a:lnTo>
                                      <a:pt x="133" y="67"/>
                                    </a:lnTo>
                                    <a:lnTo>
                                      <a:pt x="177" y="98"/>
                                    </a:lnTo>
                                    <a:lnTo>
                                      <a:pt x="214" y="122"/>
                                    </a:lnTo>
                                    <a:lnTo>
                                      <a:pt x="259" y="148"/>
                                    </a:lnTo>
                                    <a:lnTo>
                                      <a:pt x="297" y="176"/>
                                    </a:lnTo>
                                    <a:lnTo>
                                      <a:pt x="341" y="184"/>
                                    </a:lnTo>
                                    <a:lnTo>
                                      <a:pt x="294" y="183"/>
                                    </a:lnTo>
                                    <a:lnTo>
                                      <a:pt x="280" y="189"/>
                                    </a:lnTo>
                                    <a:lnTo>
                                      <a:pt x="248" y="261"/>
                                    </a:lnTo>
                                    <a:lnTo>
                                      <a:pt x="225" y="332"/>
                                    </a:lnTo>
                                    <a:lnTo>
                                      <a:pt x="196" y="408"/>
                                    </a:lnTo>
                                    <a:lnTo>
                                      <a:pt x="141" y="539"/>
                                    </a:lnTo>
                                    <a:lnTo>
                                      <a:pt x="55" y="679"/>
                                    </a:lnTo>
                                    <a:lnTo>
                                      <a:pt x="0" y="608"/>
                                    </a:lnTo>
                                    <a:lnTo>
                                      <a:pt x="38" y="616"/>
                                    </a:lnTo>
                                    <a:lnTo>
                                      <a:pt x="53" y="613"/>
                                    </a:lnTo>
                                    <a:lnTo>
                                      <a:pt x="63" y="640"/>
                                    </a:lnTo>
                                    <a:lnTo>
                                      <a:pt x="172" y="429"/>
                                    </a:lnTo>
                                    <a:lnTo>
                                      <a:pt x="170" y="397"/>
                                    </a:lnTo>
                                    <a:lnTo>
                                      <a:pt x="162" y="373"/>
                                    </a:lnTo>
                                    <a:lnTo>
                                      <a:pt x="150" y="347"/>
                                    </a:lnTo>
                                    <a:lnTo>
                                      <a:pt x="134" y="316"/>
                                    </a:lnTo>
                                    <a:lnTo>
                                      <a:pt x="148" y="304"/>
                                    </a:lnTo>
                                    <a:lnTo>
                                      <a:pt x="165" y="290"/>
                                    </a:lnTo>
                                    <a:lnTo>
                                      <a:pt x="181" y="279"/>
                                    </a:lnTo>
                                    <a:lnTo>
                                      <a:pt x="199" y="274"/>
                                    </a:lnTo>
                                    <a:lnTo>
                                      <a:pt x="219" y="244"/>
                                    </a:lnTo>
                                    <a:lnTo>
                                      <a:pt x="237" y="215"/>
                                    </a:lnTo>
                                    <a:lnTo>
                                      <a:pt x="255" y="183"/>
                                    </a:lnTo>
                                    <a:lnTo>
                                      <a:pt x="224" y="185"/>
                                    </a:lnTo>
                                    <a:lnTo>
                                      <a:pt x="196" y="181"/>
                                    </a:lnTo>
                                    <a:lnTo>
                                      <a:pt x="172" y="174"/>
                                    </a:lnTo>
                                    <a:lnTo>
                                      <a:pt x="152" y="163"/>
                                    </a:lnTo>
                                    <a:lnTo>
                                      <a:pt x="155" y="186"/>
                                    </a:lnTo>
                                    <a:lnTo>
                                      <a:pt x="160" y="209"/>
                                    </a:lnTo>
                                    <a:lnTo>
                                      <a:pt x="166" y="232"/>
                                    </a:lnTo>
                                    <a:lnTo>
                                      <a:pt x="179" y="253"/>
                                    </a:lnTo>
                                    <a:lnTo>
                                      <a:pt x="152" y="267"/>
                                    </a:lnTo>
                                    <a:lnTo>
                                      <a:pt x="121" y="291"/>
                                    </a:lnTo>
                                    <a:lnTo>
                                      <a:pt x="129" y="250"/>
                                    </a:lnTo>
                                    <a:lnTo>
                                      <a:pt x="117" y="219"/>
                                    </a:lnTo>
                                    <a:lnTo>
                                      <a:pt x="111" y="188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9" y="134"/>
                                    </a:lnTo>
                                    <a:lnTo>
                                      <a:pt x="108" y="109"/>
                                    </a:lnTo>
                                    <a:lnTo>
                                      <a:pt x="96" y="83"/>
                                    </a:lnTo>
                                    <a:lnTo>
                                      <a:pt x="84" y="66"/>
                                    </a:lnTo>
                                    <a:lnTo>
                                      <a:pt x="69" y="53"/>
                                    </a:lnTo>
                                    <a:lnTo>
                                      <a:pt x="49" y="42"/>
                                    </a:lnTo>
                                    <a:lnTo>
                                      <a:pt x="27" y="32"/>
                                    </a:lnTo>
                                    <a:lnTo>
                                      <a:pt x="8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526" name="Freeform 1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39" y="1749"/>
                                <a:ext cx="58" cy="9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7" y="0"/>
                                  </a:cxn>
                                  <a:cxn ang="0">
                                    <a:pos x="48" y="162"/>
                                  </a:cxn>
                                  <a:cxn ang="0">
                                    <a:pos x="34" y="165"/>
                                  </a:cxn>
                                  <a:cxn ang="0">
                                    <a:pos x="17" y="171"/>
                                  </a:cxn>
                                  <a:cxn ang="0">
                                    <a:pos x="0" y="183"/>
                                  </a:cxn>
                                  <a:cxn ang="0">
                                    <a:pos x="12" y="162"/>
                                  </a:cxn>
                                  <a:cxn ang="0">
                                    <a:pos x="24" y="145"/>
                                  </a:cxn>
                                  <a:cxn ang="0">
                                    <a:pos x="38" y="134"/>
                                  </a:cxn>
                                  <a:cxn ang="0">
                                    <a:pos x="48" y="110"/>
                                  </a:cxn>
                                  <a:cxn ang="0">
                                    <a:pos x="55" y="83"/>
                                  </a:cxn>
                                  <a:cxn ang="0">
                                    <a:pos x="66" y="55"/>
                                  </a:cxn>
                                  <a:cxn ang="0">
                                    <a:pos x="79" y="34"/>
                                  </a:cxn>
                                  <a:cxn ang="0">
                                    <a:pos x="117" y="0"/>
                                  </a:cxn>
                                </a:cxnLst>
                                <a:rect l="0" t="0" r="r" b="b"/>
                                <a:pathLst>
                                  <a:path w="117" h="183">
                                    <a:moveTo>
                                      <a:pt x="117" y="0"/>
                                    </a:moveTo>
                                    <a:lnTo>
                                      <a:pt x="48" y="162"/>
                                    </a:lnTo>
                                    <a:lnTo>
                                      <a:pt x="34" y="165"/>
                                    </a:lnTo>
                                    <a:lnTo>
                                      <a:pt x="17" y="171"/>
                                    </a:lnTo>
                                    <a:lnTo>
                                      <a:pt x="0" y="183"/>
                                    </a:lnTo>
                                    <a:lnTo>
                                      <a:pt x="12" y="162"/>
                                    </a:lnTo>
                                    <a:lnTo>
                                      <a:pt x="24" y="145"/>
                                    </a:lnTo>
                                    <a:lnTo>
                                      <a:pt x="38" y="134"/>
                                    </a:lnTo>
                                    <a:lnTo>
                                      <a:pt x="48" y="110"/>
                                    </a:lnTo>
                                    <a:lnTo>
                                      <a:pt x="55" y="83"/>
                                    </a:lnTo>
                                    <a:lnTo>
                                      <a:pt x="66" y="55"/>
                                    </a:lnTo>
                                    <a:lnTo>
                                      <a:pt x="79" y="34"/>
                                    </a:lnTo>
                                    <a:lnTo>
                                      <a:pt x="11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527" name="Freeform 1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93" y="1802"/>
                                <a:ext cx="40" cy="6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6" y="0"/>
                                  </a:cxn>
                                  <a:cxn ang="0">
                                    <a:pos x="9" y="33"/>
                                  </a:cxn>
                                  <a:cxn ang="0">
                                    <a:pos x="3" y="65"/>
                                  </a:cxn>
                                  <a:cxn ang="0">
                                    <a:pos x="0" y="94"/>
                                  </a:cxn>
                                  <a:cxn ang="0">
                                    <a:pos x="3" y="117"/>
                                  </a:cxn>
                                  <a:cxn ang="0">
                                    <a:pos x="9" y="138"/>
                                  </a:cxn>
                                  <a:cxn ang="0">
                                    <a:pos x="22" y="133"/>
                                  </a:cxn>
                                  <a:cxn ang="0">
                                    <a:pos x="37" y="125"/>
                                  </a:cxn>
                                  <a:cxn ang="0">
                                    <a:pos x="50" y="115"/>
                                  </a:cxn>
                                  <a:cxn ang="0">
                                    <a:pos x="61" y="103"/>
                                  </a:cxn>
                                  <a:cxn ang="0">
                                    <a:pos x="73" y="88"/>
                                  </a:cxn>
                                  <a:cxn ang="0">
                                    <a:pos x="82" y="72"/>
                                  </a:cxn>
                                  <a:cxn ang="0">
                                    <a:pos x="62" y="86"/>
                                  </a:cxn>
                                  <a:cxn ang="0">
                                    <a:pos x="49" y="96"/>
                                  </a:cxn>
                                  <a:cxn ang="0">
                                    <a:pos x="32" y="106"/>
                                  </a:cxn>
                                  <a:cxn ang="0">
                                    <a:pos x="21" y="110"/>
                                  </a:cxn>
                                  <a:cxn ang="0">
                                    <a:pos x="18" y="93"/>
                                  </a:cxn>
                                  <a:cxn ang="0">
                                    <a:pos x="14" y="72"/>
                                  </a:cxn>
                                  <a:cxn ang="0">
                                    <a:pos x="16" y="46"/>
                                  </a:cxn>
                                  <a:cxn ang="0">
                                    <a:pos x="19" y="24"/>
                                  </a:cxn>
                                  <a:cxn ang="0">
                                    <a:pos x="16" y="0"/>
                                  </a:cxn>
                                </a:cxnLst>
                                <a:rect l="0" t="0" r="r" b="b"/>
                                <a:pathLst>
                                  <a:path w="82" h="138">
                                    <a:moveTo>
                                      <a:pt x="16" y="0"/>
                                    </a:moveTo>
                                    <a:lnTo>
                                      <a:pt x="9" y="33"/>
                                    </a:lnTo>
                                    <a:lnTo>
                                      <a:pt x="3" y="65"/>
                                    </a:lnTo>
                                    <a:lnTo>
                                      <a:pt x="0" y="94"/>
                                    </a:lnTo>
                                    <a:lnTo>
                                      <a:pt x="3" y="117"/>
                                    </a:lnTo>
                                    <a:lnTo>
                                      <a:pt x="9" y="138"/>
                                    </a:lnTo>
                                    <a:lnTo>
                                      <a:pt x="22" y="133"/>
                                    </a:lnTo>
                                    <a:lnTo>
                                      <a:pt x="37" y="125"/>
                                    </a:lnTo>
                                    <a:lnTo>
                                      <a:pt x="50" y="115"/>
                                    </a:lnTo>
                                    <a:lnTo>
                                      <a:pt x="61" y="103"/>
                                    </a:lnTo>
                                    <a:lnTo>
                                      <a:pt x="73" y="88"/>
                                    </a:lnTo>
                                    <a:lnTo>
                                      <a:pt x="82" y="72"/>
                                    </a:lnTo>
                                    <a:lnTo>
                                      <a:pt x="62" y="86"/>
                                    </a:lnTo>
                                    <a:lnTo>
                                      <a:pt x="49" y="96"/>
                                    </a:lnTo>
                                    <a:lnTo>
                                      <a:pt x="32" y="106"/>
                                    </a:lnTo>
                                    <a:lnTo>
                                      <a:pt x="21" y="110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6" y="46"/>
                                    </a:lnTo>
                                    <a:lnTo>
                                      <a:pt x="19" y="24"/>
                                    </a:lnTo>
                                    <a:lnTo>
                                      <a:pt x="1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528" name="Freeform 1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9" y="1730"/>
                                <a:ext cx="73" cy="18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51" y="0"/>
                                  </a:cxn>
                                  <a:cxn ang="0">
                                    <a:pos x="72" y="44"/>
                                  </a:cxn>
                                  <a:cxn ang="0">
                                    <a:pos x="87" y="63"/>
                                  </a:cxn>
                                  <a:cxn ang="0">
                                    <a:pos x="101" y="76"/>
                                  </a:cxn>
                                  <a:cxn ang="0">
                                    <a:pos x="102" y="85"/>
                                  </a:cxn>
                                  <a:cxn ang="0">
                                    <a:pos x="94" y="98"/>
                                  </a:cxn>
                                  <a:cxn ang="0">
                                    <a:pos x="90" y="113"/>
                                  </a:cxn>
                                  <a:cxn ang="0">
                                    <a:pos x="95" y="125"/>
                                  </a:cxn>
                                  <a:cxn ang="0">
                                    <a:pos x="106" y="135"/>
                                  </a:cxn>
                                  <a:cxn ang="0">
                                    <a:pos x="118" y="152"/>
                                  </a:cxn>
                                  <a:cxn ang="0">
                                    <a:pos x="112" y="170"/>
                                  </a:cxn>
                                  <a:cxn ang="0">
                                    <a:pos x="110" y="194"/>
                                  </a:cxn>
                                  <a:cxn ang="0">
                                    <a:pos x="112" y="215"/>
                                  </a:cxn>
                                  <a:cxn ang="0">
                                    <a:pos x="120" y="231"/>
                                  </a:cxn>
                                  <a:cxn ang="0">
                                    <a:pos x="125" y="246"/>
                                  </a:cxn>
                                  <a:cxn ang="0">
                                    <a:pos x="119" y="253"/>
                                  </a:cxn>
                                  <a:cxn ang="0">
                                    <a:pos x="108" y="255"/>
                                  </a:cxn>
                                  <a:cxn ang="0">
                                    <a:pos x="95" y="254"/>
                                  </a:cxn>
                                  <a:cxn ang="0">
                                    <a:pos x="83" y="252"/>
                                  </a:cxn>
                                  <a:cxn ang="0">
                                    <a:pos x="88" y="278"/>
                                  </a:cxn>
                                  <a:cxn ang="0">
                                    <a:pos x="93" y="299"/>
                                  </a:cxn>
                                  <a:cxn ang="0">
                                    <a:pos x="105" y="318"/>
                                  </a:cxn>
                                  <a:cxn ang="0">
                                    <a:pos x="125" y="331"/>
                                  </a:cxn>
                                  <a:cxn ang="0">
                                    <a:pos x="145" y="338"/>
                                  </a:cxn>
                                  <a:cxn ang="0">
                                    <a:pos x="133" y="347"/>
                                  </a:cxn>
                                  <a:cxn ang="0">
                                    <a:pos x="111" y="357"/>
                                  </a:cxn>
                                  <a:cxn ang="0">
                                    <a:pos x="90" y="362"/>
                                  </a:cxn>
                                  <a:cxn ang="0">
                                    <a:pos x="59" y="367"/>
                                  </a:cxn>
                                  <a:cxn ang="0">
                                    <a:pos x="24" y="348"/>
                                  </a:cxn>
                                  <a:cxn ang="0">
                                    <a:pos x="0" y="131"/>
                                  </a:cxn>
                                  <a:cxn ang="0">
                                    <a:pos x="51" y="0"/>
                                  </a:cxn>
                                </a:cxnLst>
                                <a:rect l="0" t="0" r="r" b="b"/>
                                <a:pathLst>
                                  <a:path w="145" h="367">
                                    <a:moveTo>
                                      <a:pt x="51" y="0"/>
                                    </a:moveTo>
                                    <a:lnTo>
                                      <a:pt x="72" y="44"/>
                                    </a:lnTo>
                                    <a:lnTo>
                                      <a:pt x="87" y="63"/>
                                    </a:lnTo>
                                    <a:lnTo>
                                      <a:pt x="101" y="76"/>
                                    </a:lnTo>
                                    <a:lnTo>
                                      <a:pt x="102" y="85"/>
                                    </a:lnTo>
                                    <a:lnTo>
                                      <a:pt x="94" y="98"/>
                                    </a:lnTo>
                                    <a:lnTo>
                                      <a:pt x="90" y="113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106" y="135"/>
                                    </a:lnTo>
                                    <a:lnTo>
                                      <a:pt x="118" y="152"/>
                                    </a:lnTo>
                                    <a:lnTo>
                                      <a:pt x="112" y="170"/>
                                    </a:lnTo>
                                    <a:lnTo>
                                      <a:pt x="110" y="194"/>
                                    </a:lnTo>
                                    <a:lnTo>
                                      <a:pt x="112" y="215"/>
                                    </a:lnTo>
                                    <a:lnTo>
                                      <a:pt x="120" y="231"/>
                                    </a:lnTo>
                                    <a:lnTo>
                                      <a:pt x="125" y="246"/>
                                    </a:lnTo>
                                    <a:lnTo>
                                      <a:pt x="119" y="253"/>
                                    </a:lnTo>
                                    <a:lnTo>
                                      <a:pt x="108" y="255"/>
                                    </a:lnTo>
                                    <a:lnTo>
                                      <a:pt x="95" y="254"/>
                                    </a:lnTo>
                                    <a:lnTo>
                                      <a:pt x="83" y="252"/>
                                    </a:lnTo>
                                    <a:lnTo>
                                      <a:pt x="88" y="278"/>
                                    </a:lnTo>
                                    <a:lnTo>
                                      <a:pt x="93" y="299"/>
                                    </a:lnTo>
                                    <a:lnTo>
                                      <a:pt x="105" y="318"/>
                                    </a:lnTo>
                                    <a:lnTo>
                                      <a:pt x="125" y="331"/>
                                    </a:lnTo>
                                    <a:lnTo>
                                      <a:pt x="145" y="338"/>
                                    </a:lnTo>
                                    <a:lnTo>
                                      <a:pt x="133" y="347"/>
                                    </a:lnTo>
                                    <a:lnTo>
                                      <a:pt x="111" y="357"/>
                                    </a:lnTo>
                                    <a:lnTo>
                                      <a:pt x="90" y="362"/>
                                    </a:lnTo>
                                    <a:lnTo>
                                      <a:pt x="59" y="367"/>
                                    </a:lnTo>
                                    <a:lnTo>
                                      <a:pt x="24" y="348"/>
                                    </a:lnTo>
                                    <a:lnTo>
                                      <a:pt x="0" y="131"/>
                                    </a:lnTo>
                                    <a:lnTo>
                                      <a:pt x="51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6529" name="Group 14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32" y="1447"/>
                              <a:ext cx="271" cy="221"/>
                              <a:chOff x="4232" y="1447"/>
                              <a:chExt cx="271" cy="221"/>
                            </a:xfrm>
                          </p:grpSpPr>
                          <p:grpSp>
                            <p:nvGrpSpPr>
                              <p:cNvPr id="16530" name="Group 14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70" y="1447"/>
                                <a:ext cx="133" cy="221"/>
                                <a:chOff x="4370" y="1447"/>
                                <a:chExt cx="133" cy="221"/>
                              </a:xfrm>
                            </p:grpSpPr>
                            <p:sp>
                              <p:nvSpPr>
                                <p:cNvPr id="16531" name="Freeform 14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0" y="1564"/>
                                  <a:ext cx="93" cy="8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59"/>
                                    </a:cxn>
                                    <a:cxn ang="0">
                                      <a:pos x="14" y="47"/>
                                    </a:cxn>
                                    <a:cxn ang="0">
                                      <a:pos x="32" y="30"/>
                                    </a:cxn>
                                    <a:cxn ang="0">
                                      <a:pos x="55" y="16"/>
                                    </a:cxn>
                                    <a:cxn ang="0">
                                      <a:pos x="82" y="5"/>
                                    </a:cxn>
                                    <a:cxn ang="0">
                                      <a:pos x="113" y="0"/>
                                    </a:cxn>
                                    <a:cxn ang="0">
                                      <a:pos x="138" y="3"/>
                                    </a:cxn>
                                    <a:cxn ang="0">
                                      <a:pos x="158" y="9"/>
                                    </a:cxn>
                                    <a:cxn ang="0">
                                      <a:pos x="152" y="14"/>
                                    </a:cxn>
                                    <a:cxn ang="0">
                                      <a:pos x="142" y="21"/>
                                    </a:cxn>
                                    <a:cxn ang="0">
                                      <a:pos x="129" y="26"/>
                                    </a:cxn>
                                    <a:cxn ang="0">
                                      <a:pos x="121" y="31"/>
                                    </a:cxn>
                                    <a:cxn ang="0">
                                      <a:pos x="136" y="33"/>
                                    </a:cxn>
                                    <a:cxn ang="0">
                                      <a:pos x="152" y="40"/>
                                    </a:cxn>
                                    <a:cxn ang="0">
                                      <a:pos x="168" y="52"/>
                                    </a:cxn>
                                    <a:cxn ang="0">
                                      <a:pos x="177" y="67"/>
                                    </a:cxn>
                                    <a:cxn ang="0">
                                      <a:pos x="184" y="82"/>
                                    </a:cxn>
                                    <a:cxn ang="0">
                                      <a:pos x="187" y="105"/>
                                    </a:cxn>
                                    <a:cxn ang="0">
                                      <a:pos x="185" y="123"/>
                                    </a:cxn>
                                    <a:cxn ang="0">
                                      <a:pos x="179" y="136"/>
                                    </a:cxn>
                                    <a:cxn ang="0">
                                      <a:pos x="170" y="130"/>
                                    </a:cxn>
                                    <a:cxn ang="0">
                                      <a:pos x="161" y="129"/>
                                    </a:cxn>
                                    <a:cxn ang="0">
                                      <a:pos x="150" y="131"/>
                                    </a:cxn>
                                    <a:cxn ang="0">
                                      <a:pos x="142" y="136"/>
                                    </a:cxn>
                                    <a:cxn ang="0">
                                      <a:pos x="139" y="146"/>
                                    </a:cxn>
                                    <a:cxn ang="0">
                                      <a:pos x="145" y="155"/>
                                    </a:cxn>
                                    <a:cxn ang="0">
                                      <a:pos x="156" y="163"/>
                                    </a:cxn>
                                    <a:cxn ang="0">
                                      <a:pos x="148" y="162"/>
                                    </a:cxn>
                                    <a:cxn ang="0">
                                      <a:pos x="139" y="159"/>
                                    </a:cxn>
                                    <a:cxn ang="0">
                                      <a:pos x="131" y="151"/>
                                    </a:cxn>
                                    <a:cxn ang="0">
                                      <a:pos x="128" y="138"/>
                                    </a:cxn>
                                    <a:cxn ang="0">
                                      <a:pos x="130" y="125"/>
                                    </a:cxn>
                                    <a:cxn ang="0">
                                      <a:pos x="138" y="117"/>
                                    </a:cxn>
                                    <a:cxn ang="0">
                                      <a:pos x="152" y="110"/>
                                    </a:cxn>
                                    <a:cxn ang="0">
                                      <a:pos x="166" y="106"/>
                                    </a:cxn>
                                    <a:cxn ang="0">
                                      <a:pos x="182" y="102"/>
                                    </a:cxn>
                                    <a:cxn ang="0">
                                      <a:pos x="181" y="89"/>
                                    </a:cxn>
                                    <a:cxn ang="0">
                                      <a:pos x="175" y="79"/>
                                    </a:cxn>
                                    <a:cxn ang="0">
                                      <a:pos x="167" y="77"/>
                                    </a:cxn>
                                    <a:cxn ang="0">
                                      <a:pos x="155" y="89"/>
                                    </a:cxn>
                                    <a:cxn ang="0">
                                      <a:pos x="144" y="93"/>
                                    </a:cxn>
                                    <a:cxn ang="0">
                                      <a:pos x="125" y="97"/>
                                    </a:cxn>
                                    <a:cxn ang="0">
                                      <a:pos x="107" y="98"/>
                                    </a:cxn>
                                    <a:cxn ang="0">
                                      <a:pos x="89" y="94"/>
                                    </a:cxn>
                                    <a:cxn ang="0">
                                      <a:pos x="73" y="90"/>
                                    </a:cxn>
                                    <a:cxn ang="0">
                                      <a:pos x="91" y="86"/>
                                    </a:cxn>
                                    <a:cxn ang="0">
                                      <a:pos x="105" y="82"/>
                                    </a:cxn>
                                    <a:cxn ang="0">
                                      <a:pos x="115" y="74"/>
                                    </a:cxn>
                                    <a:cxn ang="0">
                                      <a:pos x="124" y="59"/>
                                    </a:cxn>
                                    <a:cxn ang="0">
                                      <a:pos x="104" y="70"/>
                                    </a:cxn>
                                    <a:cxn ang="0">
                                      <a:pos x="86" y="74"/>
                                    </a:cxn>
                                    <a:cxn ang="0">
                                      <a:pos x="63" y="75"/>
                                    </a:cxn>
                                    <a:cxn ang="0">
                                      <a:pos x="47" y="74"/>
                                    </a:cxn>
                                    <a:cxn ang="0">
                                      <a:pos x="29" y="69"/>
                                    </a:cxn>
                                    <a:cxn ang="0">
                                      <a:pos x="19" y="63"/>
                                    </a:cxn>
                                    <a:cxn ang="0">
                                      <a:pos x="0" y="59"/>
                                    </a:cxn>
                                  </a:cxnLst>
                                  <a:rect l="0" t="0" r="r" b="b"/>
                                  <a:pathLst>
                                    <a:path w="187" h="163">
                                      <a:moveTo>
                                        <a:pt x="0" y="59"/>
                                      </a:moveTo>
                                      <a:lnTo>
                                        <a:pt x="14" y="47"/>
                                      </a:lnTo>
                                      <a:lnTo>
                                        <a:pt x="32" y="30"/>
                                      </a:lnTo>
                                      <a:lnTo>
                                        <a:pt x="55" y="16"/>
                                      </a:lnTo>
                                      <a:lnTo>
                                        <a:pt x="82" y="5"/>
                                      </a:lnTo>
                                      <a:lnTo>
                                        <a:pt x="113" y="0"/>
                                      </a:lnTo>
                                      <a:lnTo>
                                        <a:pt x="138" y="3"/>
                                      </a:lnTo>
                                      <a:lnTo>
                                        <a:pt x="158" y="9"/>
                                      </a:lnTo>
                                      <a:lnTo>
                                        <a:pt x="152" y="14"/>
                                      </a:lnTo>
                                      <a:lnTo>
                                        <a:pt x="142" y="21"/>
                                      </a:lnTo>
                                      <a:lnTo>
                                        <a:pt x="129" y="26"/>
                                      </a:lnTo>
                                      <a:lnTo>
                                        <a:pt x="121" y="31"/>
                                      </a:lnTo>
                                      <a:lnTo>
                                        <a:pt x="136" y="33"/>
                                      </a:lnTo>
                                      <a:lnTo>
                                        <a:pt x="152" y="40"/>
                                      </a:lnTo>
                                      <a:lnTo>
                                        <a:pt x="168" y="52"/>
                                      </a:lnTo>
                                      <a:lnTo>
                                        <a:pt x="177" y="67"/>
                                      </a:lnTo>
                                      <a:lnTo>
                                        <a:pt x="184" y="82"/>
                                      </a:lnTo>
                                      <a:lnTo>
                                        <a:pt x="187" y="105"/>
                                      </a:lnTo>
                                      <a:lnTo>
                                        <a:pt x="185" y="123"/>
                                      </a:lnTo>
                                      <a:lnTo>
                                        <a:pt x="179" y="136"/>
                                      </a:lnTo>
                                      <a:lnTo>
                                        <a:pt x="170" y="130"/>
                                      </a:lnTo>
                                      <a:lnTo>
                                        <a:pt x="161" y="129"/>
                                      </a:lnTo>
                                      <a:lnTo>
                                        <a:pt x="150" y="131"/>
                                      </a:lnTo>
                                      <a:lnTo>
                                        <a:pt x="142" y="136"/>
                                      </a:lnTo>
                                      <a:lnTo>
                                        <a:pt x="139" y="146"/>
                                      </a:lnTo>
                                      <a:lnTo>
                                        <a:pt x="145" y="155"/>
                                      </a:lnTo>
                                      <a:lnTo>
                                        <a:pt x="156" y="163"/>
                                      </a:lnTo>
                                      <a:lnTo>
                                        <a:pt x="148" y="162"/>
                                      </a:lnTo>
                                      <a:lnTo>
                                        <a:pt x="139" y="159"/>
                                      </a:lnTo>
                                      <a:lnTo>
                                        <a:pt x="131" y="151"/>
                                      </a:lnTo>
                                      <a:lnTo>
                                        <a:pt x="128" y="138"/>
                                      </a:lnTo>
                                      <a:lnTo>
                                        <a:pt x="130" y="125"/>
                                      </a:lnTo>
                                      <a:lnTo>
                                        <a:pt x="138" y="117"/>
                                      </a:lnTo>
                                      <a:lnTo>
                                        <a:pt x="152" y="110"/>
                                      </a:lnTo>
                                      <a:lnTo>
                                        <a:pt x="166" y="106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81" y="89"/>
                                      </a:lnTo>
                                      <a:lnTo>
                                        <a:pt x="175" y="79"/>
                                      </a:lnTo>
                                      <a:lnTo>
                                        <a:pt x="167" y="77"/>
                                      </a:lnTo>
                                      <a:lnTo>
                                        <a:pt x="155" y="89"/>
                                      </a:lnTo>
                                      <a:lnTo>
                                        <a:pt x="144" y="93"/>
                                      </a:lnTo>
                                      <a:lnTo>
                                        <a:pt x="125" y="97"/>
                                      </a:lnTo>
                                      <a:lnTo>
                                        <a:pt x="107" y="98"/>
                                      </a:lnTo>
                                      <a:lnTo>
                                        <a:pt x="89" y="94"/>
                                      </a:lnTo>
                                      <a:lnTo>
                                        <a:pt x="73" y="90"/>
                                      </a:lnTo>
                                      <a:lnTo>
                                        <a:pt x="91" y="86"/>
                                      </a:lnTo>
                                      <a:lnTo>
                                        <a:pt x="105" y="82"/>
                                      </a:lnTo>
                                      <a:lnTo>
                                        <a:pt x="115" y="74"/>
                                      </a:lnTo>
                                      <a:lnTo>
                                        <a:pt x="124" y="59"/>
                                      </a:lnTo>
                                      <a:lnTo>
                                        <a:pt x="104" y="70"/>
                                      </a:lnTo>
                                      <a:lnTo>
                                        <a:pt x="86" y="74"/>
                                      </a:lnTo>
                                      <a:lnTo>
                                        <a:pt x="63" y="75"/>
                                      </a:lnTo>
                                      <a:lnTo>
                                        <a:pt x="47" y="74"/>
                                      </a:lnTo>
                                      <a:lnTo>
                                        <a:pt x="29" y="69"/>
                                      </a:lnTo>
                                      <a:lnTo>
                                        <a:pt x="19" y="63"/>
                                      </a:lnTo>
                                      <a:lnTo>
                                        <a:pt x="0" y="5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32" name="Oval 14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48" y="1643"/>
                                  <a:ext cx="23" cy="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33" name="Freeform 14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55"/>
                                  <a:ext cx="37" cy="11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51" y="0"/>
                                    </a:cxn>
                                    <a:cxn ang="0">
                                      <a:pos x="31" y="3"/>
                                    </a:cxn>
                                    <a:cxn ang="0">
                                      <a:pos x="16" y="13"/>
                                    </a:cxn>
                                    <a:cxn ang="0">
                                      <a:pos x="6" y="27"/>
                                    </a:cxn>
                                    <a:cxn ang="0">
                                      <a:pos x="1" y="41"/>
                                    </a:cxn>
                                    <a:cxn ang="0">
                                      <a:pos x="0" y="56"/>
                                    </a:cxn>
                                    <a:cxn ang="0">
                                      <a:pos x="2" y="71"/>
                                    </a:cxn>
                                    <a:cxn ang="0">
                                      <a:pos x="16" y="67"/>
                                    </a:cxn>
                                    <a:cxn ang="0">
                                      <a:pos x="34" y="66"/>
                                    </a:cxn>
                                    <a:cxn ang="0">
                                      <a:pos x="46" y="67"/>
                                    </a:cxn>
                                    <a:cxn ang="0">
                                      <a:pos x="42" y="75"/>
                                    </a:cxn>
                                    <a:cxn ang="0">
                                      <a:pos x="32" y="79"/>
                                    </a:cxn>
                                    <a:cxn ang="0">
                                      <a:pos x="21" y="81"/>
                                    </a:cxn>
                                    <a:cxn ang="0">
                                      <a:pos x="7" y="81"/>
                                    </a:cxn>
                                    <a:cxn ang="0">
                                      <a:pos x="13" y="94"/>
                                    </a:cxn>
                                    <a:cxn ang="0">
                                      <a:pos x="24" y="104"/>
                                    </a:cxn>
                                    <a:cxn ang="0">
                                      <a:pos x="36" y="108"/>
                                    </a:cxn>
                                    <a:cxn ang="0">
                                      <a:pos x="46" y="107"/>
                                    </a:cxn>
                                    <a:cxn ang="0">
                                      <a:pos x="55" y="104"/>
                                    </a:cxn>
                                    <a:cxn ang="0">
                                      <a:pos x="62" y="101"/>
                                    </a:cxn>
                                    <a:cxn ang="0">
                                      <a:pos x="66" y="113"/>
                                    </a:cxn>
                                    <a:cxn ang="0">
                                      <a:pos x="68" y="129"/>
                                    </a:cxn>
                                    <a:cxn ang="0">
                                      <a:pos x="67" y="144"/>
                                    </a:cxn>
                                    <a:cxn ang="0">
                                      <a:pos x="65" y="156"/>
                                    </a:cxn>
                                    <a:cxn ang="0">
                                      <a:pos x="59" y="167"/>
                                    </a:cxn>
                                    <a:cxn ang="0">
                                      <a:pos x="52" y="178"/>
                                    </a:cxn>
                                    <a:cxn ang="0">
                                      <a:pos x="42" y="181"/>
                                    </a:cxn>
                                    <a:cxn ang="0">
                                      <a:pos x="24" y="183"/>
                                    </a:cxn>
                                    <a:cxn ang="0">
                                      <a:pos x="32" y="194"/>
                                    </a:cxn>
                                    <a:cxn ang="0">
                                      <a:pos x="37" y="206"/>
                                    </a:cxn>
                                    <a:cxn ang="0">
                                      <a:pos x="36" y="226"/>
                                    </a:cxn>
                                    <a:cxn ang="0">
                                      <a:pos x="43" y="206"/>
                                    </a:cxn>
                                    <a:cxn ang="0">
                                      <a:pos x="50" y="197"/>
                                    </a:cxn>
                                    <a:cxn ang="0">
                                      <a:pos x="58" y="185"/>
                                    </a:cxn>
                                    <a:cxn ang="0">
                                      <a:pos x="66" y="169"/>
                                    </a:cxn>
                                    <a:cxn ang="0">
                                      <a:pos x="73" y="150"/>
                                    </a:cxn>
                                    <a:cxn ang="0">
                                      <a:pos x="75" y="129"/>
                                    </a:cxn>
                                    <a:cxn ang="0">
                                      <a:pos x="71" y="110"/>
                                    </a:cxn>
                                    <a:cxn ang="0">
                                      <a:pos x="65" y="90"/>
                                    </a:cxn>
                                    <a:cxn ang="0">
                                      <a:pos x="59" y="78"/>
                                    </a:cxn>
                                    <a:cxn ang="0">
                                      <a:pos x="45" y="55"/>
                                    </a:cxn>
                                    <a:cxn ang="0">
                                      <a:pos x="46" y="42"/>
                                    </a:cxn>
                                    <a:cxn ang="0">
                                      <a:pos x="47" y="26"/>
                                    </a:cxn>
                                    <a:cxn ang="0">
                                      <a:pos x="55" y="23"/>
                                    </a:cxn>
                                    <a:cxn ang="0">
                                      <a:pos x="63" y="12"/>
                                    </a:cxn>
                                    <a:cxn ang="0">
                                      <a:pos x="68" y="2"/>
                                    </a:cxn>
                                    <a:cxn ang="0">
                                      <a:pos x="51" y="0"/>
                                    </a:cxn>
                                  </a:cxnLst>
                                  <a:rect l="0" t="0" r="r" b="b"/>
                                  <a:pathLst>
                                    <a:path w="75" h="226">
                                      <a:moveTo>
                                        <a:pt x="51" y="0"/>
                                      </a:moveTo>
                                      <a:lnTo>
                                        <a:pt x="31" y="3"/>
                                      </a:lnTo>
                                      <a:lnTo>
                                        <a:pt x="16" y="13"/>
                                      </a:lnTo>
                                      <a:lnTo>
                                        <a:pt x="6" y="27"/>
                                      </a:lnTo>
                                      <a:lnTo>
                                        <a:pt x="1" y="41"/>
                                      </a:lnTo>
                                      <a:lnTo>
                                        <a:pt x="0" y="56"/>
                                      </a:lnTo>
                                      <a:lnTo>
                                        <a:pt x="2" y="71"/>
                                      </a:lnTo>
                                      <a:lnTo>
                                        <a:pt x="16" y="67"/>
                                      </a:lnTo>
                                      <a:lnTo>
                                        <a:pt x="34" y="66"/>
                                      </a:lnTo>
                                      <a:lnTo>
                                        <a:pt x="46" y="67"/>
                                      </a:lnTo>
                                      <a:lnTo>
                                        <a:pt x="42" y="75"/>
                                      </a:lnTo>
                                      <a:lnTo>
                                        <a:pt x="32" y="79"/>
                                      </a:lnTo>
                                      <a:lnTo>
                                        <a:pt x="21" y="81"/>
                                      </a:lnTo>
                                      <a:lnTo>
                                        <a:pt x="7" y="81"/>
                                      </a:lnTo>
                                      <a:lnTo>
                                        <a:pt x="13" y="94"/>
                                      </a:lnTo>
                                      <a:lnTo>
                                        <a:pt x="24" y="104"/>
                                      </a:lnTo>
                                      <a:lnTo>
                                        <a:pt x="36" y="108"/>
                                      </a:lnTo>
                                      <a:lnTo>
                                        <a:pt x="46" y="107"/>
                                      </a:lnTo>
                                      <a:lnTo>
                                        <a:pt x="55" y="104"/>
                                      </a:lnTo>
                                      <a:lnTo>
                                        <a:pt x="62" y="101"/>
                                      </a:lnTo>
                                      <a:lnTo>
                                        <a:pt x="66" y="113"/>
                                      </a:lnTo>
                                      <a:lnTo>
                                        <a:pt x="68" y="129"/>
                                      </a:lnTo>
                                      <a:lnTo>
                                        <a:pt x="67" y="144"/>
                                      </a:lnTo>
                                      <a:lnTo>
                                        <a:pt x="65" y="156"/>
                                      </a:lnTo>
                                      <a:lnTo>
                                        <a:pt x="59" y="167"/>
                                      </a:lnTo>
                                      <a:lnTo>
                                        <a:pt x="52" y="178"/>
                                      </a:lnTo>
                                      <a:lnTo>
                                        <a:pt x="42" y="181"/>
                                      </a:lnTo>
                                      <a:lnTo>
                                        <a:pt x="24" y="183"/>
                                      </a:lnTo>
                                      <a:lnTo>
                                        <a:pt x="32" y="194"/>
                                      </a:lnTo>
                                      <a:lnTo>
                                        <a:pt x="37" y="206"/>
                                      </a:lnTo>
                                      <a:lnTo>
                                        <a:pt x="36" y="226"/>
                                      </a:lnTo>
                                      <a:lnTo>
                                        <a:pt x="43" y="206"/>
                                      </a:lnTo>
                                      <a:lnTo>
                                        <a:pt x="50" y="197"/>
                                      </a:lnTo>
                                      <a:lnTo>
                                        <a:pt x="58" y="185"/>
                                      </a:lnTo>
                                      <a:lnTo>
                                        <a:pt x="66" y="169"/>
                                      </a:lnTo>
                                      <a:lnTo>
                                        <a:pt x="73" y="150"/>
                                      </a:lnTo>
                                      <a:lnTo>
                                        <a:pt x="75" y="129"/>
                                      </a:lnTo>
                                      <a:lnTo>
                                        <a:pt x="71" y="110"/>
                                      </a:lnTo>
                                      <a:lnTo>
                                        <a:pt x="65" y="90"/>
                                      </a:lnTo>
                                      <a:lnTo>
                                        <a:pt x="59" y="78"/>
                                      </a:lnTo>
                                      <a:lnTo>
                                        <a:pt x="45" y="55"/>
                                      </a:lnTo>
                                      <a:lnTo>
                                        <a:pt x="46" y="42"/>
                                      </a:lnTo>
                                      <a:lnTo>
                                        <a:pt x="47" y="26"/>
                                      </a:lnTo>
                                      <a:lnTo>
                                        <a:pt x="55" y="23"/>
                                      </a:lnTo>
                                      <a:lnTo>
                                        <a:pt x="63" y="12"/>
                                      </a:lnTo>
                                      <a:lnTo>
                                        <a:pt x="68" y="2"/>
                                      </a:lnTo>
                                      <a:lnTo>
                                        <a:pt x="5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34" name="Freeform 15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2" y="1574"/>
                                  <a:ext cx="25" cy="7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3" y="0"/>
                                    </a:cxn>
                                    <a:cxn ang="0">
                                      <a:pos x="8" y="24"/>
                                    </a:cxn>
                                    <a:cxn ang="0">
                                      <a:pos x="8" y="40"/>
                                    </a:cxn>
                                    <a:cxn ang="0">
                                      <a:pos x="10" y="52"/>
                                    </a:cxn>
                                    <a:cxn ang="0">
                                      <a:pos x="15" y="69"/>
                                    </a:cxn>
                                    <a:cxn ang="0">
                                      <a:pos x="22" y="79"/>
                                    </a:cxn>
                                    <a:cxn ang="0">
                                      <a:pos x="31" y="91"/>
                                    </a:cxn>
                                    <a:cxn ang="0">
                                      <a:pos x="44" y="105"/>
                                    </a:cxn>
                                    <a:cxn ang="0">
                                      <a:pos x="50" y="117"/>
                                    </a:cxn>
                                    <a:cxn ang="0">
                                      <a:pos x="46" y="132"/>
                                    </a:cxn>
                                    <a:cxn ang="0">
                                      <a:pos x="39" y="139"/>
                                    </a:cxn>
                                    <a:cxn ang="0">
                                      <a:pos x="25" y="145"/>
                                    </a:cxn>
                                    <a:cxn ang="0">
                                      <a:pos x="31" y="136"/>
                                    </a:cxn>
                                    <a:cxn ang="0">
                                      <a:pos x="36" y="125"/>
                                    </a:cxn>
                                    <a:cxn ang="0">
                                      <a:pos x="35" y="113"/>
                                    </a:cxn>
                                    <a:cxn ang="0">
                                      <a:pos x="25" y="101"/>
                                    </a:cxn>
                                    <a:cxn ang="0">
                                      <a:pos x="19" y="87"/>
                                    </a:cxn>
                                    <a:cxn ang="0">
                                      <a:pos x="7" y="70"/>
                                    </a:cxn>
                                    <a:cxn ang="0">
                                      <a:pos x="1" y="54"/>
                                    </a:cxn>
                                    <a:cxn ang="0">
                                      <a:pos x="0" y="40"/>
                                    </a:cxn>
                                    <a:cxn ang="0">
                                      <a:pos x="2" y="27"/>
                                    </a:cxn>
                                    <a:cxn ang="0">
                                      <a:pos x="6" y="12"/>
                                    </a:cxn>
                                    <a:cxn ang="0">
                                      <a:pos x="13" y="0"/>
                                    </a:cxn>
                                  </a:cxnLst>
                                  <a:rect l="0" t="0" r="r" b="b"/>
                                  <a:pathLst>
                                    <a:path w="50" h="145">
                                      <a:moveTo>
                                        <a:pt x="13" y="0"/>
                                      </a:moveTo>
                                      <a:lnTo>
                                        <a:pt x="8" y="24"/>
                                      </a:lnTo>
                                      <a:lnTo>
                                        <a:pt x="8" y="40"/>
                                      </a:lnTo>
                                      <a:lnTo>
                                        <a:pt x="10" y="52"/>
                                      </a:lnTo>
                                      <a:lnTo>
                                        <a:pt x="15" y="69"/>
                                      </a:lnTo>
                                      <a:lnTo>
                                        <a:pt x="22" y="79"/>
                                      </a:lnTo>
                                      <a:lnTo>
                                        <a:pt x="31" y="91"/>
                                      </a:lnTo>
                                      <a:lnTo>
                                        <a:pt x="44" y="105"/>
                                      </a:lnTo>
                                      <a:lnTo>
                                        <a:pt x="50" y="117"/>
                                      </a:lnTo>
                                      <a:lnTo>
                                        <a:pt x="46" y="132"/>
                                      </a:lnTo>
                                      <a:lnTo>
                                        <a:pt x="39" y="139"/>
                                      </a:lnTo>
                                      <a:lnTo>
                                        <a:pt x="25" y="145"/>
                                      </a:lnTo>
                                      <a:lnTo>
                                        <a:pt x="31" y="136"/>
                                      </a:lnTo>
                                      <a:lnTo>
                                        <a:pt x="36" y="125"/>
                                      </a:lnTo>
                                      <a:lnTo>
                                        <a:pt x="35" y="113"/>
                                      </a:lnTo>
                                      <a:lnTo>
                                        <a:pt x="25" y="101"/>
                                      </a:lnTo>
                                      <a:lnTo>
                                        <a:pt x="19" y="87"/>
                                      </a:lnTo>
                                      <a:lnTo>
                                        <a:pt x="7" y="70"/>
                                      </a:lnTo>
                                      <a:lnTo>
                                        <a:pt x="1" y="54"/>
                                      </a:lnTo>
                                      <a:lnTo>
                                        <a:pt x="0" y="40"/>
                                      </a:lnTo>
                                      <a:lnTo>
                                        <a:pt x="2" y="27"/>
                                      </a:lnTo>
                                      <a:lnTo>
                                        <a:pt x="6" y="12"/>
                                      </a:lnTo>
                                      <a:lnTo>
                                        <a:pt x="1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AF95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35" name="Freeform 15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04" y="1447"/>
                                  <a:ext cx="94" cy="10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24"/>
                                    </a:cxn>
                                    <a:cxn ang="0">
                                      <a:pos x="45" y="34"/>
                                    </a:cxn>
                                    <a:cxn ang="0">
                                      <a:pos x="76" y="51"/>
                                    </a:cxn>
                                    <a:cxn ang="0">
                                      <a:pos x="90" y="62"/>
                                    </a:cxn>
                                    <a:cxn ang="0">
                                      <a:pos x="100" y="78"/>
                                    </a:cxn>
                                    <a:cxn ang="0">
                                      <a:pos x="110" y="96"/>
                                    </a:cxn>
                                    <a:cxn ang="0">
                                      <a:pos x="121" y="111"/>
                                    </a:cxn>
                                    <a:cxn ang="0">
                                      <a:pos x="132" y="126"/>
                                    </a:cxn>
                                    <a:cxn ang="0">
                                      <a:pos x="148" y="136"/>
                                    </a:cxn>
                                    <a:cxn ang="0">
                                      <a:pos x="162" y="155"/>
                                    </a:cxn>
                                    <a:cxn ang="0">
                                      <a:pos x="169" y="167"/>
                                    </a:cxn>
                                    <a:cxn ang="0">
                                      <a:pos x="176" y="183"/>
                                    </a:cxn>
                                    <a:cxn ang="0">
                                      <a:pos x="183" y="197"/>
                                    </a:cxn>
                                    <a:cxn ang="0">
                                      <a:pos x="189" y="203"/>
                                    </a:cxn>
                                    <a:cxn ang="0">
                                      <a:pos x="178" y="169"/>
                                    </a:cxn>
                                    <a:cxn ang="0">
                                      <a:pos x="167" y="136"/>
                                    </a:cxn>
                                    <a:cxn ang="0">
                                      <a:pos x="156" y="110"/>
                                    </a:cxn>
                                    <a:cxn ang="0">
                                      <a:pos x="146" y="85"/>
                                    </a:cxn>
                                    <a:cxn ang="0">
                                      <a:pos x="131" y="63"/>
                                    </a:cxn>
                                    <a:cxn ang="0">
                                      <a:pos x="90" y="20"/>
                                    </a:cxn>
                                    <a:cxn ang="0">
                                      <a:pos x="41" y="0"/>
                                    </a:cxn>
                                    <a:cxn ang="0">
                                      <a:pos x="0" y="24"/>
                                    </a:cxn>
                                  </a:cxnLst>
                                  <a:rect l="0" t="0" r="r" b="b"/>
                                  <a:pathLst>
                                    <a:path w="189" h="203">
                                      <a:moveTo>
                                        <a:pt x="0" y="24"/>
                                      </a:moveTo>
                                      <a:lnTo>
                                        <a:pt x="45" y="34"/>
                                      </a:lnTo>
                                      <a:lnTo>
                                        <a:pt x="76" y="51"/>
                                      </a:lnTo>
                                      <a:lnTo>
                                        <a:pt x="90" y="62"/>
                                      </a:lnTo>
                                      <a:lnTo>
                                        <a:pt x="100" y="78"/>
                                      </a:lnTo>
                                      <a:lnTo>
                                        <a:pt x="110" y="96"/>
                                      </a:lnTo>
                                      <a:lnTo>
                                        <a:pt x="121" y="111"/>
                                      </a:lnTo>
                                      <a:lnTo>
                                        <a:pt x="132" y="126"/>
                                      </a:lnTo>
                                      <a:lnTo>
                                        <a:pt x="148" y="136"/>
                                      </a:lnTo>
                                      <a:lnTo>
                                        <a:pt x="162" y="155"/>
                                      </a:lnTo>
                                      <a:lnTo>
                                        <a:pt x="169" y="167"/>
                                      </a:lnTo>
                                      <a:lnTo>
                                        <a:pt x="176" y="183"/>
                                      </a:lnTo>
                                      <a:lnTo>
                                        <a:pt x="183" y="197"/>
                                      </a:lnTo>
                                      <a:lnTo>
                                        <a:pt x="189" y="203"/>
                                      </a:lnTo>
                                      <a:lnTo>
                                        <a:pt x="178" y="169"/>
                                      </a:lnTo>
                                      <a:lnTo>
                                        <a:pt x="167" y="136"/>
                                      </a:lnTo>
                                      <a:lnTo>
                                        <a:pt x="156" y="110"/>
                                      </a:lnTo>
                                      <a:lnTo>
                                        <a:pt x="146" y="85"/>
                                      </a:lnTo>
                                      <a:lnTo>
                                        <a:pt x="131" y="63"/>
                                      </a:lnTo>
                                      <a:lnTo>
                                        <a:pt x="90" y="20"/>
                                      </a:lnTo>
                                      <a:lnTo>
                                        <a:pt x="41" y="0"/>
                                      </a:lnTo>
                                      <a:lnTo>
                                        <a:pt x="0" y="2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6536" name="Group 15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32" y="1561"/>
                                <a:ext cx="65" cy="75"/>
                                <a:chOff x="4232" y="1561"/>
                                <a:chExt cx="65" cy="75"/>
                              </a:xfrm>
                            </p:grpSpPr>
                            <p:sp>
                              <p:nvSpPr>
                                <p:cNvPr id="16537" name="Freeform 15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32" y="1561"/>
                                  <a:ext cx="43" cy="60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6" y="59"/>
                                    </a:cxn>
                                    <a:cxn ang="0">
                                      <a:pos x="62" y="27"/>
                                    </a:cxn>
                                    <a:cxn ang="0">
                                      <a:pos x="49" y="13"/>
                                    </a:cxn>
                                    <a:cxn ang="0">
                                      <a:pos x="37" y="4"/>
                                    </a:cxn>
                                    <a:cxn ang="0">
                                      <a:pos x="26" y="0"/>
                                    </a:cxn>
                                    <a:cxn ang="0">
                                      <a:pos x="13" y="4"/>
                                    </a:cxn>
                                    <a:cxn ang="0">
                                      <a:pos x="5" y="9"/>
                                    </a:cxn>
                                    <a:cxn ang="0">
                                      <a:pos x="1" y="20"/>
                                    </a:cxn>
                                    <a:cxn ang="0">
                                      <a:pos x="0" y="32"/>
                                    </a:cxn>
                                    <a:cxn ang="0">
                                      <a:pos x="2" y="51"/>
                                    </a:cxn>
                                    <a:cxn ang="0">
                                      <a:pos x="4" y="63"/>
                                    </a:cxn>
                                    <a:cxn ang="0">
                                      <a:pos x="10" y="78"/>
                                    </a:cxn>
                                    <a:cxn ang="0">
                                      <a:pos x="28" y="103"/>
                                    </a:cxn>
                                    <a:cxn ang="0">
                                      <a:pos x="51" y="120"/>
                                    </a:cxn>
                                    <a:cxn ang="0">
                                      <a:pos x="58" y="117"/>
                                    </a:cxn>
                                    <a:cxn ang="0">
                                      <a:pos x="67" y="120"/>
                                    </a:cxn>
                                    <a:cxn ang="0">
                                      <a:pos x="49" y="108"/>
                                    </a:cxn>
                                    <a:cxn ang="0">
                                      <a:pos x="33" y="96"/>
                                    </a:cxn>
                                    <a:cxn ang="0">
                                      <a:pos x="24" y="82"/>
                                    </a:cxn>
                                    <a:cxn ang="0">
                                      <a:pos x="17" y="68"/>
                                    </a:cxn>
                                    <a:cxn ang="0">
                                      <a:pos x="11" y="49"/>
                                    </a:cxn>
                                    <a:cxn ang="0">
                                      <a:pos x="13" y="37"/>
                                    </a:cxn>
                                    <a:cxn ang="0">
                                      <a:pos x="20" y="26"/>
                                    </a:cxn>
                                    <a:cxn ang="0">
                                      <a:pos x="29" y="21"/>
                                    </a:cxn>
                                    <a:cxn ang="0">
                                      <a:pos x="41" y="23"/>
                                    </a:cxn>
                                    <a:cxn ang="0">
                                      <a:pos x="86" y="59"/>
                                    </a:cxn>
                                  </a:cxnLst>
                                  <a:rect l="0" t="0" r="r" b="b"/>
                                  <a:pathLst>
                                    <a:path w="86" h="120">
                                      <a:moveTo>
                                        <a:pt x="86" y="59"/>
                                      </a:moveTo>
                                      <a:lnTo>
                                        <a:pt x="62" y="27"/>
                                      </a:lnTo>
                                      <a:lnTo>
                                        <a:pt x="49" y="13"/>
                                      </a:lnTo>
                                      <a:lnTo>
                                        <a:pt x="37" y="4"/>
                                      </a:lnTo>
                                      <a:lnTo>
                                        <a:pt x="26" y="0"/>
                                      </a:lnTo>
                                      <a:lnTo>
                                        <a:pt x="13" y="4"/>
                                      </a:lnTo>
                                      <a:lnTo>
                                        <a:pt x="5" y="9"/>
                                      </a:lnTo>
                                      <a:lnTo>
                                        <a:pt x="1" y="20"/>
                                      </a:lnTo>
                                      <a:lnTo>
                                        <a:pt x="0" y="32"/>
                                      </a:lnTo>
                                      <a:lnTo>
                                        <a:pt x="2" y="51"/>
                                      </a:lnTo>
                                      <a:lnTo>
                                        <a:pt x="4" y="63"/>
                                      </a:lnTo>
                                      <a:lnTo>
                                        <a:pt x="10" y="78"/>
                                      </a:lnTo>
                                      <a:lnTo>
                                        <a:pt x="28" y="103"/>
                                      </a:lnTo>
                                      <a:lnTo>
                                        <a:pt x="51" y="120"/>
                                      </a:lnTo>
                                      <a:lnTo>
                                        <a:pt x="58" y="117"/>
                                      </a:lnTo>
                                      <a:lnTo>
                                        <a:pt x="67" y="120"/>
                                      </a:lnTo>
                                      <a:lnTo>
                                        <a:pt x="49" y="108"/>
                                      </a:lnTo>
                                      <a:lnTo>
                                        <a:pt x="33" y="96"/>
                                      </a:lnTo>
                                      <a:lnTo>
                                        <a:pt x="24" y="82"/>
                                      </a:lnTo>
                                      <a:lnTo>
                                        <a:pt x="17" y="68"/>
                                      </a:lnTo>
                                      <a:lnTo>
                                        <a:pt x="11" y="49"/>
                                      </a:lnTo>
                                      <a:lnTo>
                                        <a:pt x="13" y="37"/>
                                      </a:lnTo>
                                      <a:lnTo>
                                        <a:pt x="20" y="26"/>
                                      </a:lnTo>
                                      <a:lnTo>
                                        <a:pt x="29" y="21"/>
                                      </a:lnTo>
                                      <a:lnTo>
                                        <a:pt x="41" y="23"/>
                                      </a:lnTo>
                                      <a:lnTo>
                                        <a:pt x="86" y="5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38" name="Freeform 15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51" y="1588"/>
                                  <a:ext cx="30" cy="3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1"/>
                                    </a:cxn>
                                    <a:cxn ang="0">
                                      <a:pos x="25" y="28"/>
                                    </a:cxn>
                                    <a:cxn ang="0">
                                      <a:pos x="34" y="24"/>
                                    </a:cxn>
                                    <a:cxn ang="0">
                                      <a:pos x="41" y="18"/>
                                    </a:cxn>
                                    <a:cxn ang="0">
                                      <a:pos x="52" y="0"/>
                                    </a:cxn>
                                    <a:cxn ang="0">
                                      <a:pos x="46" y="18"/>
                                    </a:cxn>
                                    <a:cxn ang="0">
                                      <a:pos x="45" y="26"/>
                                    </a:cxn>
                                    <a:cxn ang="0">
                                      <a:pos x="48" y="35"/>
                                    </a:cxn>
                                    <a:cxn ang="0">
                                      <a:pos x="56" y="45"/>
                                    </a:cxn>
                                    <a:cxn ang="0">
                                      <a:pos x="60" y="53"/>
                                    </a:cxn>
                                    <a:cxn ang="0">
                                      <a:pos x="57" y="60"/>
                                    </a:cxn>
                                    <a:cxn ang="0">
                                      <a:pos x="49" y="61"/>
                                    </a:cxn>
                                    <a:cxn ang="0">
                                      <a:pos x="44" y="57"/>
                                    </a:cxn>
                                    <a:cxn ang="0">
                                      <a:pos x="41" y="46"/>
                                    </a:cxn>
                                    <a:cxn ang="0">
                                      <a:pos x="35" y="42"/>
                                    </a:cxn>
                                    <a:cxn ang="0">
                                      <a:pos x="27" y="41"/>
                                    </a:cxn>
                                    <a:cxn ang="0">
                                      <a:pos x="15" y="37"/>
                                    </a:cxn>
                                    <a:cxn ang="0">
                                      <a:pos x="0" y="31"/>
                                    </a:cxn>
                                  </a:cxnLst>
                                  <a:rect l="0" t="0" r="r" b="b"/>
                                  <a:pathLst>
                                    <a:path w="60" h="61">
                                      <a:moveTo>
                                        <a:pt x="0" y="31"/>
                                      </a:moveTo>
                                      <a:lnTo>
                                        <a:pt x="25" y="28"/>
                                      </a:lnTo>
                                      <a:lnTo>
                                        <a:pt x="34" y="24"/>
                                      </a:lnTo>
                                      <a:lnTo>
                                        <a:pt x="41" y="18"/>
                                      </a:lnTo>
                                      <a:lnTo>
                                        <a:pt x="52" y="0"/>
                                      </a:lnTo>
                                      <a:lnTo>
                                        <a:pt x="46" y="18"/>
                                      </a:lnTo>
                                      <a:lnTo>
                                        <a:pt x="45" y="26"/>
                                      </a:lnTo>
                                      <a:lnTo>
                                        <a:pt x="48" y="35"/>
                                      </a:lnTo>
                                      <a:lnTo>
                                        <a:pt x="56" y="45"/>
                                      </a:lnTo>
                                      <a:lnTo>
                                        <a:pt x="60" y="53"/>
                                      </a:lnTo>
                                      <a:lnTo>
                                        <a:pt x="57" y="60"/>
                                      </a:lnTo>
                                      <a:lnTo>
                                        <a:pt x="49" y="61"/>
                                      </a:lnTo>
                                      <a:lnTo>
                                        <a:pt x="44" y="57"/>
                                      </a:lnTo>
                                      <a:lnTo>
                                        <a:pt x="41" y="46"/>
                                      </a:lnTo>
                                      <a:lnTo>
                                        <a:pt x="35" y="42"/>
                                      </a:lnTo>
                                      <a:lnTo>
                                        <a:pt x="27" y="41"/>
                                      </a:lnTo>
                                      <a:lnTo>
                                        <a:pt x="15" y="37"/>
                                      </a:lnTo>
                                      <a:lnTo>
                                        <a:pt x="0" y="3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39" name="Freeform 15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83" y="1607"/>
                                  <a:ext cx="14" cy="2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7" y="0"/>
                                    </a:cxn>
                                    <a:cxn ang="0">
                                      <a:pos x="13" y="13"/>
                                    </a:cxn>
                                    <a:cxn ang="0">
                                      <a:pos x="14" y="24"/>
                                    </a:cxn>
                                    <a:cxn ang="0">
                                      <a:pos x="8" y="37"/>
                                    </a:cxn>
                                    <a:cxn ang="0">
                                      <a:pos x="0" y="45"/>
                                    </a:cxn>
                                    <a:cxn ang="0">
                                      <a:pos x="24" y="60"/>
                                    </a:cxn>
                                    <a:cxn ang="0">
                                      <a:pos x="27" y="46"/>
                                    </a:cxn>
                                    <a:cxn ang="0">
                                      <a:pos x="24" y="30"/>
                                    </a:cxn>
                                    <a:cxn ang="0">
                                      <a:pos x="18" y="14"/>
                                    </a:cxn>
                                    <a:cxn ang="0">
                                      <a:pos x="7" y="0"/>
                                    </a:cxn>
                                  </a:cxnLst>
                                  <a:rect l="0" t="0" r="r" b="b"/>
                                  <a:pathLst>
                                    <a:path w="27" h="60">
                                      <a:moveTo>
                                        <a:pt x="7" y="0"/>
                                      </a:moveTo>
                                      <a:lnTo>
                                        <a:pt x="13" y="13"/>
                                      </a:lnTo>
                                      <a:lnTo>
                                        <a:pt x="14" y="24"/>
                                      </a:lnTo>
                                      <a:lnTo>
                                        <a:pt x="8" y="37"/>
                                      </a:lnTo>
                                      <a:lnTo>
                                        <a:pt x="0" y="45"/>
                                      </a:lnTo>
                                      <a:lnTo>
                                        <a:pt x="24" y="60"/>
                                      </a:lnTo>
                                      <a:lnTo>
                                        <a:pt x="27" y="46"/>
                                      </a:lnTo>
                                      <a:lnTo>
                                        <a:pt x="24" y="30"/>
                                      </a:lnTo>
                                      <a:lnTo>
                                        <a:pt x="18" y="14"/>
                                      </a:lnTo>
                                      <a:lnTo>
                                        <a:pt x="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16540" name="Group 1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4" y="1550"/>
                          <a:ext cx="135" cy="155"/>
                          <a:chOff x="4364" y="1550"/>
                          <a:chExt cx="135" cy="155"/>
                        </a:xfrm>
                      </p:grpSpPr>
                      <p:grpSp>
                        <p:nvGrpSpPr>
                          <p:cNvPr id="16541" name="Group 1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64" y="1550"/>
                            <a:ext cx="135" cy="46"/>
                            <a:chOff x="4364" y="1550"/>
                            <a:chExt cx="135" cy="46"/>
                          </a:xfrm>
                        </p:grpSpPr>
                        <p:grpSp>
                          <p:nvGrpSpPr>
                            <p:cNvPr id="16542" name="Group 1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64" y="1558"/>
                              <a:ext cx="85" cy="38"/>
                              <a:chOff x="4364" y="1558"/>
                              <a:chExt cx="85" cy="38"/>
                            </a:xfrm>
                          </p:grpSpPr>
                          <p:sp>
                            <p:nvSpPr>
                              <p:cNvPr id="16543" name="Freeform 15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64" y="1558"/>
                                <a:ext cx="85" cy="2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69" y="16"/>
                                  </a:cxn>
                                  <a:cxn ang="0">
                                    <a:pos x="162" y="8"/>
                                  </a:cxn>
                                  <a:cxn ang="0">
                                    <a:pos x="152" y="2"/>
                                  </a:cxn>
                                  <a:cxn ang="0">
                                    <a:pos x="133" y="0"/>
                                  </a:cxn>
                                  <a:cxn ang="0">
                                    <a:pos x="111" y="1"/>
                                  </a:cxn>
                                  <a:cxn ang="0">
                                    <a:pos x="87" y="4"/>
                                  </a:cxn>
                                  <a:cxn ang="0">
                                    <a:pos x="72" y="9"/>
                                  </a:cxn>
                                  <a:cxn ang="0">
                                    <a:pos x="57" y="16"/>
                                  </a:cxn>
                                  <a:cxn ang="0">
                                    <a:pos x="40" y="26"/>
                                  </a:cxn>
                                  <a:cxn ang="0">
                                    <a:pos x="24" y="37"/>
                                  </a:cxn>
                                  <a:cxn ang="0">
                                    <a:pos x="13" y="47"/>
                                  </a:cxn>
                                  <a:cxn ang="0">
                                    <a:pos x="0" y="57"/>
                                  </a:cxn>
                                  <a:cxn ang="0">
                                    <a:pos x="14" y="54"/>
                                  </a:cxn>
                                  <a:cxn ang="0">
                                    <a:pos x="33" y="41"/>
                                  </a:cxn>
                                  <a:cxn ang="0">
                                    <a:pos x="54" y="32"/>
                                  </a:cxn>
                                  <a:cxn ang="0">
                                    <a:pos x="68" y="28"/>
                                  </a:cxn>
                                  <a:cxn ang="0">
                                    <a:pos x="89" y="23"/>
                                  </a:cxn>
                                  <a:cxn ang="0">
                                    <a:pos x="107" y="19"/>
                                  </a:cxn>
                                  <a:cxn ang="0">
                                    <a:pos x="124" y="21"/>
                                  </a:cxn>
                                  <a:cxn ang="0">
                                    <a:pos x="145" y="27"/>
                                  </a:cxn>
                                  <a:cxn ang="0">
                                    <a:pos x="156" y="20"/>
                                  </a:cxn>
                                  <a:cxn ang="0">
                                    <a:pos x="169" y="16"/>
                                  </a:cxn>
                                </a:cxnLst>
                                <a:rect l="0" t="0" r="r" b="b"/>
                                <a:pathLst>
                                  <a:path w="169" h="57">
                                    <a:moveTo>
                                      <a:pt x="169" y="16"/>
                                    </a:moveTo>
                                    <a:lnTo>
                                      <a:pt x="162" y="8"/>
                                    </a:lnTo>
                                    <a:lnTo>
                                      <a:pt x="152" y="2"/>
                                    </a:lnTo>
                                    <a:lnTo>
                                      <a:pt x="133" y="0"/>
                                    </a:lnTo>
                                    <a:lnTo>
                                      <a:pt x="111" y="1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72" y="9"/>
                                    </a:lnTo>
                                    <a:lnTo>
                                      <a:pt x="57" y="16"/>
                                    </a:lnTo>
                                    <a:lnTo>
                                      <a:pt x="40" y="26"/>
                                    </a:lnTo>
                                    <a:lnTo>
                                      <a:pt x="24" y="3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33" y="41"/>
                                    </a:lnTo>
                                    <a:lnTo>
                                      <a:pt x="54" y="32"/>
                                    </a:lnTo>
                                    <a:lnTo>
                                      <a:pt x="68" y="28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107" y="19"/>
                                    </a:lnTo>
                                    <a:lnTo>
                                      <a:pt x="124" y="21"/>
                                    </a:lnTo>
                                    <a:lnTo>
                                      <a:pt x="145" y="27"/>
                                    </a:lnTo>
                                    <a:lnTo>
                                      <a:pt x="156" y="20"/>
                                    </a:lnTo>
                                    <a:lnTo>
                                      <a:pt x="169" y="1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BF7F1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6544" name="Group 16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72" y="1571"/>
                                <a:ext cx="64" cy="25"/>
                                <a:chOff x="4372" y="1571"/>
                                <a:chExt cx="64" cy="25"/>
                              </a:xfrm>
                            </p:grpSpPr>
                            <p:sp>
                              <p:nvSpPr>
                                <p:cNvPr id="16545" name="Freeform 16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5" y="1576"/>
                                  <a:ext cx="55" cy="18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99" y="32"/>
                                    </a:cxn>
                                    <a:cxn ang="0">
                                      <a:pos x="108" y="24"/>
                                    </a:cxn>
                                    <a:cxn ang="0">
                                      <a:pos x="111" y="15"/>
                                    </a:cxn>
                                    <a:cxn ang="0">
                                      <a:pos x="110" y="7"/>
                                    </a:cxn>
                                    <a:cxn ang="0">
                                      <a:pos x="103" y="2"/>
                                    </a:cxn>
                                    <a:cxn ang="0">
                                      <a:pos x="93" y="0"/>
                                    </a:cxn>
                                    <a:cxn ang="0">
                                      <a:pos x="80" y="0"/>
                                    </a:cxn>
                                    <a:cxn ang="0">
                                      <a:pos x="64" y="4"/>
                                    </a:cxn>
                                    <a:cxn ang="0">
                                      <a:pos x="46" y="12"/>
                                    </a:cxn>
                                    <a:cxn ang="0">
                                      <a:pos x="29" y="19"/>
                                    </a:cxn>
                                    <a:cxn ang="0">
                                      <a:pos x="13" y="29"/>
                                    </a:cxn>
                                    <a:cxn ang="0">
                                      <a:pos x="0" y="36"/>
                                    </a:cxn>
                                    <a:cxn ang="0">
                                      <a:pos x="25" y="35"/>
                                    </a:cxn>
                                    <a:cxn ang="0">
                                      <a:pos x="49" y="36"/>
                                    </a:cxn>
                                    <a:cxn ang="0">
                                      <a:pos x="70" y="36"/>
                                    </a:cxn>
                                    <a:cxn ang="0">
                                      <a:pos x="93" y="36"/>
                                    </a:cxn>
                                    <a:cxn ang="0">
                                      <a:pos x="99" y="32"/>
                                    </a:cxn>
                                  </a:cxnLst>
                                  <a:rect l="0" t="0" r="r" b="b"/>
                                  <a:pathLst>
                                    <a:path w="111" h="36">
                                      <a:moveTo>
                                        <a:pt x="99" y="32"/>
                                      </a:moveTo>
                                      <a:lnTo>
                                        <a:pt x="108" y="24"/>
                                      </a:lnTo>
                                      <a:lnTo>
                                        <a:pt x="111" y="15"/>
                                      </a:lnTo>
                                      <a:lnTo>
                                        <a:pt x="110" y="7"/>
                                      </a:lnTo>
                                      <a:lnTo>
                                        <a:pt x="103" y="2"/>
                                      </a:lnTo>
                                      <a:lnTo>
                                        <a:pt x="93" y="0"/>
                                      </a:lnTo>
                                      <a:lnTo>
                                        <a:pt x="80" y="0"/>
                                      </a:lnTo>
                                      <a:lnTo>
                                        <a:pt x="64" y="4"/>
                                      </a:lnTo>
                                      <a:lnTo>
                                        <a:pt x="46" y="12"/>
                                      </a:lnTo>
                                      <a:lnTo>
                                        <a:pt x="29" y="19"/>
                                      </a:lnTo>
                                      <a:lnTo>
                                        <a:pt x="13" y="29"/>
                                      </a:lnTo>
                                      <a:lnTo>
                                        <a:pt x="0" y="36"/>
                                      </a:lnTo>
                                      <a:lnTo>
                                        <a:pt x="25" y="35"/>
                                      </a:lnTo>
                                      <a:lnTo>
                                        <a:pt x="49" y="36"/>
                                      </a:lnTo>
                                      <a:lnTo>
                                        <a:pt x="70" y="36"/>
                                      </a:lnTo>
                                      <a:lnTo>
                                        <a:pt x="93" y="36"/>
                                      </a:lnTo>
                                      <a:lnTo>
                                        <a:pt x="99" y="3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16546" name="Group 16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409" y="1574"/>
                                  <a:ext cx="23" cy="19"/>
                                  <a:chOff x="4409" y="1574"/>
                                  <a:chExt cx="23" cy="19"/>
                                </a:xfrm>
                              </p:grpSpPr>
                              <p:sp>
                                <p:nvSpPr>
                                  <p:cNvPr id="16547" name="Oval 16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09" y="1574"/>
                                    <a:ext cx="23" cy="1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7F5F3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548" name="Oval 16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10" y="1577"/>
                                    <a:ext cx="21" cy="1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5F3F1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549" name="Oval 16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17" y="1580"/>
                                    <a:ext cx="12" cy="1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550" name="Oval 16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17" y="1580"/>
                                    <a:ext cx="5" cy="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6551" name="Freeform 16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6" y="1571"/>
                                  <a:ext cx="56" cy="2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45"/>
                                    </a:cxn>
                                    <a:cxn ang="0">
                                      <a:pos x="24" y="33"/>
                                    </a:cxn>
                                    <a:cxn ang="0">
                                      <a:pos x="37" y="27"/>
                                    </a:cxn>
                                    <a:cxn ang="0">
                                      <a:pos x="54" y="21"/>
                                    </a:cxn>
                                    <a:cxn ang="0">
                                      <a:pos x="70" y="14"/>
                                    </a:cxn>
                                    <a:cxn ang="0">
                                      <a:pos x="84" y="10"/>
                                    </a:cxn>
                                    <a:cxn ang="0">
                                      <a:pos x="95" y="10"/>
                                    </a:cxn>
                                    <a:cxn ang="0">
                                      <a:pos x="104" y="14"/>
                                    </a:cxn>
                                    <a:cxn ang="0">
                                      <a:pos x="112" y="21"/>
                                    </a:cxn>
                                    <a:cxn ang="0">
                                      <a:pos x="111" y="10"/>
                                    </a:cxn>
                                    <a:cxn ang="0">
                                      <a:pos x="104" y="2"/>
                                    </a:cxn>
                                    <a:cxn ang="0">
                                      <a:pos x="93" y="0"/>
                                    </a:cxn>
                                    <a:cxn ang="0">
                                      <a:pos x="80" y="2"/>
                                    </a:cxn>
                                    <a:cxn ang="0">
                                      <a:pos x="64" y="7"/>
                                    </a:cxn>
                                    <a:cxn ang="0">
                                      <a:pos x="52" y="12"/>
                                    </a:cxn>
                                    <a:cxn ang="0">
                                      <a:pos x="38" y="19"/>
                                    </a:cxn>
                                    <a:cxn ang="0">
                                      <a:pos x="18" y="31"/>
                                    </a:cxn>
                                    <a:cxn ang="0">
                                      <a:pos x="0" y="45"/>
                                    </a:cxn>
                                  </a:cxnLst>
                                  <a:rect l="0" t="0" r="r" b="b"/>
                                  <a:pathLst>
                                    <a:path w="112" h="45">
                                      <a:moveTo>
                                        <a:pt x="0" y="45"/>
                                      </a:moveTo>
                                      <a:lnTo>
                                        <a:pt x="24" y="33"/>
                                      </a:lnTo>
                                      <a:lnTo>
                                        <a:pt x="37" y="27"/>
                                      </a:lnTo>
                                      <a:lnTo>
                                        <a:pt x="54" y="21"/>
                                      </a:lnTo>
                                      <a:lnTo>
                                        <a:pt x="70" y="14"/>
                                      </a:lnTo>
                                      <a:lnTo>
                                        <a:pt x="84" y="10"/>
                                      </a:lnTo>
                                      <a:lnTo>
                                        <a:pt x="95" y="10"/>
                                      </a:lnTo>
                                      <a:lnTo>
                                        <a:pt x="104" y="14"/>
                                      </a:lnTo>
                                      <a:lnTo>
                                        <a:pt x="112" y="21"/>
                                      </a:lnTo>
                                      <a:lnTo>
                                        <a:pt x="111" y="10"/>
                                      </a:lnTo>
                                      <a:lnTo>
                                        <a:pt x="104" y="2"/>
                                      </a:lnTo>
                                      <a:lnTo>
                                        <a:pt x="93" y="0"/>
                                      </a:lnTo>
                                      <a:lnTo>
                                        <a:pt x="80" y="2"/>
                                      </a:lnTo>
                                      <a:lnTo>
                                        <a:pt x="64" y="7"/>
                                      </a:lnTo>
                                      <a:lnTo>
                                        <a:pt x="52" y="12"/>
                                      </a:lnTo>
                                      <a:lnTo>
                                        <a:pt x="38" y="19"/>
                                      </a:lnTo>
                                      <a:lnTo>
                                        <a:pt x="18" y="31"/>
                                      </a:lnTo>
                                      <a:lnTo>
                                        <a:pt x="0" y="4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52" name="Freeform 16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2" y="1590"/>
                                  <a:ext cx="64" cy="6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27" y="9"/>
                                    </a:cxn>
                                    <a:cxn ang="0">
                                      <a:pos x="111" y="0"/>
                                    </a:cxn>
                                    <a:cxn ang="0">
                                      <a:pos x="95" y="4"/>
                                    </a:cxn>
                                    <a:cxn ang="0">
                                      <a:pos x="84" y="5"/>
                                    </a:cxn>
                                    <a:cxn ang="0">
                                      <a:pos x="66" y="7"/>
                                    </a:cxn>
                                    <a:cxn ang="0">
                                      <a:pos x="47" y="5"/>
                                    </a:cxn>
                                    <a:cxn ang="0">
                                      <a:pos x="25" y="5"/>
                                    </a:cxn>
                                    <a:cxn ang="0">
                                      <a:pos x="0" y="9"/>
                                    </a:cxn>
                                    <a:cxn ang="0">
                                      <a:pos x="24" y="9"/>
                                    </a:cxn>
                                    <a:cxn ang="0">
                                      <a:pos x="37" y="9"/>
                                    </a:cxn>
                                    <a:cxn ang="0">
                                      <a:pos x="60" y="10"/>
                                    </a:cxn>
                                    <a:cxn ang="0">
                                      <a:pos x="78" y="11"/>
                                    </a:cxn>
                                    <a:cxn ang="0">
                                      <a:pos x="95" y="9"/>
                                    </a:cxn>
                                    <a:cxn ang="0">
                                      <a:pos x="105" y="8"/>
                                    </a:cxn>
                                    <a:cxn ang="0">
                                      <a:pos x="116" y="7"/>
                                    </a:cxn>
                                    <a:cxn ang="0">
                                      <a:pos x="127" y="9"/>
                                    </a:cxn>
                                  </a:cxnLst>
                                  <a:rect l="0" t="0" r="r" b="b"/>
                                  <a:pathLst>
                                    <a:path w="127" h="11">
                                      <a:moveTo>
                                        <a:pt x="127" y="9"/>
                                      </a:moveTo>
                                      <a:lnTo>
                                        <a:pt x="111" y="0"/>
                                      </a:lnTo>
                                      <a:lnTo>
                                        <a:pt x="95" y="4"/>
                                      </a:lnTo>
                                      <a:lnTo>
                                        <a:pt x="84" y="5"/>
                                      </a:lnTo>
                                      <a:lnTo>
                                        <a:pt x="66" y="7"/>
                                      </a:lnTo>
                                      <a:lnTo>
                                        <a:pt x="47" y="5"/>
                                      </a:lnTo>
                                      <a:lnTo>
                                        <a:pt x="25" y="5"/>
                                      </a:lnTo>
                                      <a:lnTo>
                                        <a:pt x="0" y="9"/>
                                      </a:lnTo>
                                      <a:lnTo>
                                        <a:pt x="24" y="9"/>
                                      </a:lnTo>
                                      <a:lnTo>
                                        <a:pt x="37" y="9"/>
                                      </a:lnTo>
                                      <a:lnTo>
                                        <a:pt x="60" y="10"/>
                                      </a:lnTo>
                                      <a:lnTo>
                                        <a:pt x="78" y="11"/>
                                      </a:lnTo>
                                      <a:lnTo>
                                        <a:pt x="95" y="9"/>
                                      </a:lnTo>
                                      <a:lnTo>
                                        <a:pt x="105" y="8"/>
                                      </a:lnTo>
                                      <a:lnTo>
                                        <a:pt x="116" y="7"/>
                                      </a:lnTo>
                                      <a:lnTo>
                                        <a:pt x="127" y="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53" name="Freeform 16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4" y="1573"/>
                                  <a:ext cx="62" cy="2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23" y="4"/>
                                    </a:cxn>
                                    <a:cxn ang="0">
                                      <a:pos x="112" y="5"/>
                                    </a:cxn>
                                    <a:cxn ang="0">
                                      <a:pos x="100" y="2"/>
                                    </a:cxn>
                                    <a:cxn ang="0">
                                      <a:pos x="90" y="0"/>
                                    </a:cxn>
                                    <a:cxn ang="0">
                                      <a:pos x="75" y="4"/>
                                    </a:cxn>
                                    <a:cxn ang="0">
                                      <a:pos x="64" y="8"/>
                                    </a:cxn>
                                    <a:cxn ang="0">
                                      <a:pos x="52" y="14"/>
                                    </a:cxn>
                                    <a:cxn ang="0">
                                      <a:pos x="33" y="23"/>
                                    </a:cxn>
                                    <a:cxn ang="0">
                                      <a:pos x="15" y="34"/>
                                    </a:cxn>
                                    <a:cxn ang="0">
                                      <a:pos x="0" y="43"/>
                                    </a:cxn>
                                    <a:cxn ang="0">
                                      <a:pos x="37" y="25"/>
                                    </a:cxn>
                                    <a:cxn ang="0">
                                      <a:pos x="62" y="14"/>
                                    </a:cxn>
                                    <a:cxn ang="0">
                                      <a:pos x="73" y="10"/>
                                    </a:cxn>
                                    <a:cxn ang="0">
                                      <a:pos x="81" y="7"/>
                                    </a:cxn>
                                    <a:cxn ang="0">
                                      <a:pos x="90" y="6"/>
                                    </a:cxn>
                                    <a:cxn ang="0">
                                      <a:pos x="104" y="8"/>
                                    </a:cxn>
                                    <a:cxn ang="0">
                                      <a:pos x="115" y="17"/>
                                    </a:cxn>
                                    <a:cxn ang="0">
                                      <a:pos x="119" y="8"/>
                                    </a:cxn>
                                    <a:cxn ang="0">
                                      <a:pos x="123" y="4"/>
                                    </a:cxn>
                                  </a:cxnLst>
                                  <a:rect l="0" t="0" r="r" b="b"/>
                                  <a:pathLst>
                                    <a:path w="123" h="43">
                                      <a:moveTo>
                                        <a:pt x="123" y="4"/>
                                      </a:moveTo>
                                      <a:lnTo>
                                        <a:pt x="112" y="5"/>
                                      </a:lnTo>
                                      <a:lnTo>
                                        <a:pt x="100" y="2"/>
                                      </a:lnTo>
                                      <a:lnTo>
                                        <a:pt x="90" y="0"/>
                                      </a:lnTo>
                                      <a:lnTo>
                                        <a:pt x="75" y="4"/>
                                      </a:lnTo>
                                      <a:lnTo>
                                        <a:pt x="64" y="8"/>
                                      </a:lnTo>
                                      <a:lnTo>
                                        <a:pt x="52" y="14"/>
                                      </a:lnTo>
                                      <a:lnTo>
                                        <a:pt x="33" y="23"/>
                                      </a:lnTo>
                                      <a:lnTo>
                                        <a:pt x="15" y="34"/>
                                      </a:lnTo>
                                      <a:lnTo>
                                        <a:pt x="0" y="43"/>
                                      </a:lnTo>
                                      <a:lnTo>
                                        <a:pt x="37" y="25"/>
                                      </a:lnTo>
                                      <a:lnTo>
                                        <a:pt x="62" y="14"/>
                                      </a:lnTo>
                                      <a:lnTo>
                                        <a:pt x="73" y="10"/>
                                      </a:lnTo>
                                      <a:lnTo>
                                        <a:pt x="81" y="7"/>
                                      </a:lnTo>
                                      <a:lnTo>
                                        <a:pt x="90" y="6"/>
                                      </a:lnTo>
                                      <a:lnTo>
                                        <a:pt x="104" y="8"/>
                                      </a:lnTo>
                                      <a:lnTo>
                                        <a:pt x="115" y="17"/>
                                      </a:lnTo>
                                      <a:lnTo>
                                        <a:pt x="119" y="8"/>
                                      </a:lnTo>
                                      <a:lnTo>
                                        <a:pt x="123" y="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554" name="Group 17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66" y="1550"/>
                              <a:ext cx="33" cy="36"/>
                              <a:chOff x="4466" y="1550"/>
                              <a:chExt cx="33" cy="36"/>
                            </a:xfrm>
                          </p:grpSpPr>
                          <p:sp>
                            <p:nvSpPr>
                              <p:cNvPr id="16555" name="Freeform 1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9" y="1550"/>
                                <a:ext cx="30" cy="1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5" y="25"/>
                                  </a:cxn>
                                  <a:cxn ang="0">
                                    <a:pos x="10" y="19"/>
                                  </a:cxn>
                                  <a:cxn ang="0">
                                    <a:pos x="0" y="15"/>
                                  </a:cxn>
                                  <a:cxn ang="0">
                                    <a:pos x="11" y="7"/>
                                  </a:cxn>
                                  <a:cxn ang="0">
                                    <a:pos x="23" y="2"/>
                                  </a:cxn>
                                  <a:cxn ang="0">
                                    <a:pos x="41" y="0"/>
                                  </a:cxn>
                                  <a:cxn ang="0">
                                    <a:pos x="60" y="4"/>
                                  </a:cxn>
                                  <a:cxn ang="0">
                                    <a:pos x="61" y="11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36" y="18"/>
                                  </a:cxn>
                                  <a:cxn ang="0">
                                    <a:pos x="22" y="25"/>
                                  </a:cxn>
                                  <a:cxn ang="0">
                                    <a:pos x="15" y="25"/>
                                  </a:cxn>
                                </a:cxnLst>
                                <a:rect l="0" t="0" r="r" b="b"/>
                                <a:pathLst>
                                  <a:path w="61" h="25">
                                    <a:moveTo>
                                      <a:pt x="15" y="25"/>
                                    </a:moveTo>
                                    <a:lnTo>
                                      <a:pt x="10" y="19"/>
                                    </a:lnTo>
                                    <a:lnTo>
                                      <a:pt x="0" y="15"/>
                                    </a:lnTo>
                                    <a:lnTo>
                                      <a:pt x="11" y="7"/>
                                    </a:lnTo>
                                    <a:lnTo>
                                      <a:pt x="23" y="2"/>
                                    </a:lnTo>
                                    <a:lnTo>
                                      <a:pt x="41" y="0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11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36" y="18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15" y="2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BF7F1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6556" name="Group 17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466" y="1564"/>
                                <a:ext cx="31" cy="22"/>
                                <a:chOff x="4466" y="1564"/>
                                <a:chExt cx="31" cy="22"/>
                              </a:xfrm>
                            </p:grpSpPr>
                            <p:sp>
                              <p:nvSpPr>
                                <p:cNvPr id="16557" name="Freeform 17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65"/>
                                  <a:ext cx="24" cy="2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43"/>
                                    </a:cxn>
                                    <a:cxn ang="0">
                                      <a:pos x="4" y="24"/>
                                    </a:cxn>
                                    <a:cxn ang="0">
                                      <a:pos x="12" y="14"/>
                                    </a:cxn>
                                    <a:cxn ang="0">
                                      <a:pos x="21" y="6"/>
                                    </a:cxn>
                                    <a:cxn ang="0">
                                      <a:pos x="29" y="2"/>
                                    </a:cxn>
                                    <a:cxn ang="0">
                                      <a:pos x="48" y="0"/>
                                    </a:cxn>
                                    <a:cxn ang="0">
                                      <a:pos x="45" y="17"/>
                                    </a:cxn>
                                    <a:cxn ang="0">
                                      <a:pos x="48" y="35"/>
                                    </a:cxn>
                                    <a:cxn ang="0">
                                      <a:pos x="37" y="37"/>
                                    </a:cxn>
                                    <a:cxn ang="0">
                                      <a:pos x="19" y="38"/>
                                    </a:cxn>
                                    <a:cxn ang="0">
                                      <a:pos x="0" y="43"/>
                                    </a:cxn>
                                  </a:cxnLst>
                                  <a:rect l="0" t="0" r="r" b="b"/>
                                  <a:pathLst>
                                    <a:path w="48" h="43">
                                      <a:moveTo>
                                        <a:pt x="0" y="43"/>
                                      </a:moveTo>
                                      <a:lnTo>
                                        <a:pt x="4" y="24"/>
                                      </a:lnTo>
                                      <a:lnTo>
                                        <a:pt x="12" y="14"/>
                                      </a:lnTo>
                                      <a:lnTo>
                                        <a:pt x="21" y="6"/>
                                      </a:lnTo>
                                      <a:lnTo>
                                        <a:pt x="29" y="2"/>
                                      </a:lnTo>
                                      <a:lnTo>
                                        <a:pt x="48" y="0"/>
                                      </a:lnTo>
                                      <a:lnTo>
                                        <a:pt x="45" y="17"/>
                                      </a:lnTo>
                                      <a:lnTo>
                                        <a:pt x="48" y="35"/>
                                      </a:lnTo>
                                      <a:lnTo>
                                        <a:pt x="37" y="37"/>
                                      </a:lnTo>
                                      <a:lnTo>
                                        <a:pt x="19" y="38"/>
                                      </a:lnTo>
                                      <a:lnTo>
                                        <a:pt x="0" y="4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58" name="Oval 1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79" y="1567"/>
                                  <a:ext cx="11" cy="17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7F5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59" name="Oval 1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80" y="1569"/>
                                  <a:ext cx="10" cy="1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5F3F1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60" name="Oval 1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85" y="1571"/>
                                  <a:ext cx="5" cy="9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0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61" name="Freeform 17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64"/>
                                  <a:ext cx="27" cy="20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" y="30"/>
                                    </a:cxn>
                                    <a:cxn ang="0">
                                      <a:pos x="0" y="39"/>
                                    </a:cxn>
                                    <a:cxn ang="0">
                                      <a:pos x="12" y="25"/>
                                    </a:cxn>
                                    <a:cxn ang="0">
                                      <a:pos x="21" y="17"/>
                                    </a:cxn>
                                    <a:cxn ang="0">
                                      <a:pos x="27" y="12"/>
                                    </a:cxn>
                                    <a:cxn ang="0">
                                      <a:pos x="40" y="7"/>
                                    </a:cxn>
                                    <a:cxn ang="0">
                                      <a:pos x="51" y="9"/>
                                    </a:cxn>
                                    <a:cxn ang="0">
                                      <a:pos x="54" y="3"/>
                                    </a:cxn>
                                    <a:cxn ang="0">
                                      <a:pos x="45" y="0"/>
                                    </a:cxn>
                                    <a:cxn ang="0">
                                      <a:pos x="35" y="0"/>
                                    </a:cxn>
                                    <a:cxn ang="0">
                                      <a:pos x="24" y="2"/>
                                    </a:cxn>
                                    <a:cxn ang="0">
                                      <a:pos x="16" y="8"/>
                                    </a:cxn>
                                    <a:cxn ang="0">
                                      <a:pos x="8" y="17"/>
                                    </a:cxn>
                                    <a:cxn ang="0">
                                      <a:pos x="1" y="30"/>
                                    </a:cxn>
                                  </a:cxnLst>
                                  <a:rect l="0" t="0" r="r" b="b"/>
                                  <a:pathLst>
                                    <a:path w="54" h="39">
                                      <a:moveTo>
                                        <a:pt x="1" y="30"/>
                                      </a:moveTo>
                                      <a:lnTo>
                                        <a:pt x="0" y="39"/>
                                      </a:lnTo>
                                      <a:lnTo>
                                        <a:pt x="12" y="25"/>
                                      </a:lnTo>
                                      <a:lnTo>
                                        <a:pt x="21" y="17"/>
                                      </a:lnTo>
                                      <a:lnTo>
                                        <a:pt x="27" y="12"/>
                                      </a:lnTo>
                                      <a:lnTo>
                                        <a:pt x="40" y="7"/>
                                      </a:lnTo>
                                      <a:lnTo>
                                        <a:pt x="51" y="9"/>
                                      </a:lnTo>
                                      <a:lnTo>
                                        <a:pt x="54" y="3"/>
                                      </a:lnTo>
                                      <a:lnTo>
                                        <a:pt x="45" y="0"/>
                                      </a:lnTo>
                                      <a:lnTo>
                                        <a:pt x="35" y="0"/>
                                      </a:lnTo>
                                      <a:lnTo>
                                        <a:pt x="24" y="2"/>
                                      </a:lnTo>
                                      <a:lnTo>
                                        <a:pt x="16" y="8"/>
                                      </a:lnTo>
                                      <a:lnTo>
                                        <a:pt x="8" y="17"/>
                                      </a:lnTo>
                                      <a:lnTo>
                                        <a:pt x="1" y="3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62" name="Freeform 17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82"/>
                                  <a:ext cx="28" cy="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55" y="5"/>
                                    </a:cxn>
                                    <a:cxn ang="0">
                                      <a:pos x="46" y="0"/>
                                    </a:cxn>
                                    <a:cxn ang="0">
                                      <a:pos x="35" y="0"/>
                                    </a:cxn>
                                    <a:cxn ang="0">
                                      <a:pos x="25" y="2"/>
                                    </a:cxn>
                                    <a:cxn ang="0">
                                      <a:pos x="14" y="3"/>
                                    </a:cxn>
                                    <a:cxn ang="0">
                                      <a:pos x="0" y="8"/>
                                    </a:cxn>
                                    <a:cxn ang="0">
                                      <a:pos x="11" y="7"/>
                                    </a:cxn>
                                    <a:cxn ang="0">
                                      <a:pos x="25" y="5"/>
                                    </a:cxn>
                                    <a:cxn ang="0">
                                      <a:pos x="40" y="4"/>
                                    </a:cxn>
                                    <a:cxn ang="0">
                                      <a:pos x="55" y="5"/>
                                    </a:cxn>
                                  </a:cxnLst>
                                  <a:rect l="0" t="0" r="r" b="b"/>
                                  <a:pathLst>
                                    <a:path w="55" h="8">
                                      <a:moveTo>
                                        <a:pt x="55" y="5"/>
                                      </a:moveTo>
                                      <a:lnTo>
                                        <a:pt x="46" y="0"/>
                                      </a:lnTo>
                                      <a:lnTo>
                                        <a:pt x="35" y="0"/>
                                      </a:lnTo>
                                      <a:lnTo>
                                        <a:pt x="25" y="2"/>
                                      </a:lnTo>
                                      <a:lnTo>
                                        <a:pt x="14" y="3"/>
                                      </a:lnTo>
                                      <a:lnTo>
                                        <a:pt x="0" y="8"/>
                                      </a:lnTo>
                                      <a:lnTo>
                                        <a:pt x="11" y="7"/>
                                      </a:lnTo>
                                      <a:lnTo>
                                        <a:pt x="25" y="5"/>
                                      </a:lnTo>
                                      <a:lnTo>
                                        <a:pt x="40" y="4"/>
                                      </a:lnTo>
                                      <a:lnTo>
                                        <a:pt x="55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63" name="Freeform 1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66"/>
                                  <a:ext cx="31" cy="18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4"/>
                                    </a:cxn>
                                    <a:cxn ang="0">
                                      <a:pos x="0" y="37"/>
                                    </a:cxn>
                                    <a:cxn ang="0">
                                      <a:pos x="12" y="25"/>
                                    </a:cxn>
                                    <a:cxn ang="0">
                                      <a:pos x="21" y="17"/>
                                    </a:cxn>
                                    <a:cxn ang="0">
                                      <a:pos x="29" y="11"/>
                                    </a:cxn>
                                    <a:cxn ang="0">
                                      <a:pos x="43" y="6"/>
                                    </a:cxn>
                                    <a:cxn ang="0">
                                      <a:pos x="51" y="11"/>
                                    </a:cxn>
                                    <a:cxn ang="0">
                                      <a:pos x="62" y="0"/>
                                    </a:cxn>
                                    <a:cxn ang="0">
                                      <a:pos x="52" y="3"/>
                                    </a:cxn>
                                    <a:cxn ang="0">
                                      <a:pos x="42" y="2"/>
                                    </a:cxn>
                                    <a:cxn ang="0">
                                      <a:pos x="30" y="5"/>
                                    </a:cxn>
                                    <a:cxn ang="0">
                                      <a:pos x="20" y="11"/>
                                    </a:cxn>
                                    <a:cxn ang="0">
                                      <a:pos x="11" y="21"/>
                                    </a:cxn>
                                    <a:cxn ang="0">
                                      <a:pos x="0" y="34"/>
                                    </a:cxn>
                                  </a:cxnLst>
                                  <a:rect l="0" t="0" r="r" b="b"/>
                                  <a:pathLst>
                                    <a:path w="62" h="37">
                                      <a:moveTo>
                                        <a:pt x="0" y="34"/>
                                      </a:moveTo>
                                      <a:lnTo>
                                        <a:pt x="0" y="37"/>
                                      </a:lnTo>
                                      <a:lnTo>
                                        <a:pt x="12" y="25"/>
                                      </a:lnTo>
                                      <a:lnTo>
                                        <a:pt x="21" y="17"/>
                                      </a:lnTo>
                                      <a:lnTo>
                                        <a:pt x="29" y="11"/>
                                      </a:lnTo>
                                      <a:lnTo>
                                        <a:pt x="43" y="6"/>
                                      </a:lnTo>
                                      <a:lnTo>
                                        <a:pt x="51" y="11"/>
                                      </a:lnTo>
                                      <a:lnTo>
                                        <a:pt x="62" y="0"/>
                                      </a:lnTo>
                                      <a:lnTo>
                                        <a:pt x="52" y="3"/>
                                      </a:lnTo>
                                      <a:lnTo>
                                        <a:pt x="42" y="2"/>
                                      </a:lnTo>
                                      <a:lnTo>
                                        <a:pt x="30" y="5"/>
                                      </a:lnTo>
                                      <a:lnTo>
                                        <a:pt x="20" y="11"/>
                                      </a:lnTo>
                                      <a:lnTo>
                                        <a:pt x="11" y="21"/>
                                      </a:lnTo>
                                      <a:lnTo>
                                        <a:pt x="0" y="3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564" name="Oval 1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84" y="1571"/>
                                  <a:ext cx="3" cy="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6565" name="Group 1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08" y="1665"/>
                            <a:ext cx="65" cy="40"/>
                            <a:chOff x="4408" y="1665"/>
                            <a:chExt cx="65" cy="40"/>
                          </a:xfrm>
                        </p:grpSpPr>
                        <p:sp>
                          <p:nvSpPr>
                            <p:cNvPr id="16566" name="Freeform 1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6" y="1673"/>
                              <a:ext cx="51" cy="2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"/>
                                </a:cxn>
                                <a:cxn ang="0">
                                  <a:pos x="3" y="27"/>
                                </a:cxn>
                                <a:cxn ang="0">
                                  <a:pos x="80" y="47"/>
                                </a:cxn>
                                <a:cxn ang="0">
                                  <a:pos x="100" y="27"/>
                                </a:cxn>
                                <a:cxn ang="0">
                                  <a:pos x="102" y="0"/>
                                </a:cxn>
                                <a:cxn ang="0">
                                  <a:pos x="71" y="22"/>
                                </a:cxn>
                                <a:cxn ang="0">
                                  <a:pos x="0" y="12"/>
                                </a:cxn>
                              </a:cxnLst>
                              <a:rect l="0" t="0" r="r" b="b"/>
                              <a:pathLst>
                                <a:path w="102" h="47">
                                  <a:moveTo>
                                    <a:pt x="0" y="12"/>
                                  </a:moveTo>
                                  <a:lnTo>
                                    <a:pt x="3" y="27"/>
                                  </a:lnTo>
                                  <a:lnTo>
                                    <a:pt x="80" y="47"/>
                                  </a:lnTo>
                                  <a:lnTo>
                                    <a:pt x="100" y="27"/>
                                  </a:lnTo>
                                  <a:lnTo>
                                    <a:pt x="102" y="0"/>
                                  </a:lnTo>
                                  <a:lnTo>
                                    <a:pt x="71" y="22"/>
                                  </a:lnTo>
                                  <a:lnTo>
                                    <a:pt x="0" y="1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567" name="Freeform 1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1" y="1671"/>
                              <a:ext cx="56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25" y="23"/>
                                </a:cxn>
                                <a:cxn ang="0">
                                  <a:pos x="54" y="26"/>
                                </a:cxn>
                                <a:cxn ang="0">
                                  <a:pos x="80" y="26"/>
                                </a:cxn>
                                <a:cxn ang="0">
                                  <a:pos x="99" y="20"/>
                                </a:cxn>
                                <a:cxn ang="0">
                                  <a:pos x="108" y="16"/>
                                </a:cxn>
                                <a:cxn ang="0">
                                  <a:pos x="111" y="0"/>
                                </a:cxn>
                                <a:cxn ang="0">
                                  <a:pos x="80" y="4"/>
                                </a:cxn>
                                <a:cxn ang="0">
                                  <a:pos x="48" y="4"/>
                                </a:cxn>
                                <a:cxn ang="0">
                                  <a:pos x="8" y="3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111" h="26">
                                  <a:moveTo>
                                    <a:pt x="0" y="10"/>
                                  </a:moveTo>
                                  <a:lnTo>
                                    <a:pt x="25" y="23"/>
                                  </a:lnTo>
                                  <a:lnTo>
                                    <a:pt x="54" y="26"/>
                                  </a:lnTo>
                                  <a:lnTo>
                                    <a:pt x="80" y="26"/>
                                  </a:lnTo>
                                  <a:lnTo>
                                    <a:pt x="99" y="20"/>
                                  </a:lnTo>
                                  <a:lnTo>
                                    <a:pt x="108" y="16"/>
                                  </a:lnTo>
                                  <a:lnTo>
                                    <a:pt x="111" y="0"/>
                                  </a:lnTo>
                                  <a:lnTo>
                                    <a:pt x="80" y="4"/>
                                  </a:lnTo>
                                  <a:lnTo>
                                    <a:pt x="48" y="4"/>
                                  </a:lnTo>
                                  <a:lnTo>
                                    <a:pt x="8" y="3"/>
                                  </a:lnTo>
                                  <a:lnTo>
                                    <a:pt x="0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568" name="Freeform 1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09" y="1668"/>
                              <a:ext cx="61" cy="3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6" y="8"/>
                                </a:cxn>
                                <a:cxn ang="0">
                                  <a:pos x="114" y="25"/>
                                </a:cxn>
                                <a:cxn ang="0">
                                  <a:pos x="108" y="31"/>
                                </a:cxn>
                                <a:cxn ang="0">
                                  <a:pos x="101" y="39"/>
                                </a:cxn>
                                <a:cxn ang="0">
                                  <a:pos x="95" y="47"/>
                                </a:cxn>
                                <a:cxn ang="0">
                                  <a:pos x="83" y="45"/>
                                </a:cxn>
                                <a:cxn ang="0">
                                  <a:pos x="73" y="44"/>
                                </a:cxn>
                                <a:cxn ang="0">
                                  <a:pos x="58" y="41"/>
                                </a:cxn>
                                <a:cxn ang="0">
                                  <a:pos x="45" y="39"/>
                                </a:cxn>
                                <a:cxn ang="0">
                                  <a:pos x="30" y="36"/>
                                </a:cxn>
                                <a:cxn ang="0">
                                  <a:pos x="6" y="16"/>
                                </a:cxn>
                                <a:cxn ang="0">
                                  <a:pos x="0" y="18"/>
                                </a:cxn>
                                <a:cxn ang="0">
                                  <a:pos x="8" y="28"/>
                                </a:cxn>
                                <a:cxn ang="0">
                                  <a:pos x="19" y="38"/>
                                </a:cxn>
                                <a:cxn ang="0">
                                  <a:pos x="28" y="47"/>
                                </a:cxn>
                                <a:cxn ang="0">
                                  <a:pos x="39" y="57"/>
                                </a:cxn>
                                <a:cxn ang="0">
                                  <a:pos x="51" y="64"/>
                                </a:cxn>
                                <a:cxn ang="0">
                                  <a:pos x="64" y="69"/>
                                </a:cxn>
                                <a:cxn ang="0">
                                  <a:pos x="77" y="74"/>
                                </a:cxn>
                                <a:cxn ang="0">
                                  <a:pos x="93" y="72"/>
                                </a:cxn>
                                <a:cxn ang="0">
                                  <a:pos x="106" y="69"/>
                                </a:cxn>
                                <a:cxn ang="0">
                                  <a:pos x="116" y="61"/>
                                </a:cxn>
                                <a:cxn ang="0">
                                  <a:pos x="122" y="48"/>
                                </a:cxn>
                                <a:cxn ang="0">
                                  <a:pos x="123" y="36"/>
                                </a:cxn>
                                <a:cxn ang="0">
                                  <a:pos x="121" y="20"/>
                                </a:cxn>
                                <a:cxn ang="0">
                                  <a:pos x="122" y="0"/>
                                </a:cxn>
                                <a:cxn ang="0">
                                  <a:pos x="116" y="8"/>
                                </a:cxn>
                              </a:cxnLst>
                              <a:rect l="0" t="0" r="r" b="b"/>
                              <a:pathLst>
                                <a:path w="123" h="74">
                                  <a:moveTo>
                                    <a:pt x="116" y="8"/>
                                  </a:moveTo>
                                  <a:lnTo>
                                    <a:pt x="114" y="25"/>
                                  </a:lnTo>
                                  <a:lnTo>
                                    <a:pt x="108" y="31"/>
                                  </a:lnTo>
                                  <a:lnTo>
                                    <a:pt x="101" y="39"/>
                                  </a:lnTo>
                                  <a:lnTo>
                                    <a:pt x="95" y="47"/>
                                  </a:lnTo>
                                  <a:lnTo>
                                    <a:pt x="83" y="45"/>
                                  </a:lnTo>
                                  <a:lnTo>
                                    <a:pt x="73" y="44"/>
                                  </a:lnTo>
                                  <a:lnTo>
                                    <a:pt x="58" y="41"/>
                                  </a:lnTo>
                                  <a:lnTo>
                                    <a:pt x="45" y="39"/>
                                  </a:lnTo>
                                  <a:lnTo>
                                    <a:pt x="30" y="36"/>
                                  </a:lnTo>
                                  <a:lnTo>
                                    <a:pt x="6" y="16"/>
                                  </a:lnTo>
                                  <a:lnTo>
                                    <a:pt x="0" y="18"/>
                                  </a:lnTo>
                                  <a:lnTo>
                                    <a:pt x="8" y="28"/>
                                  </a:lnTo>
                                  <a:lnTo>
                                    <a:pt x="19" y="38"/>
                                  </a:lnTo>
                                  <a:lnTo>
                                    <a:pt x="28" y="47"/>
                                  </a:lnTo>
                                  <a:lnTo>
                                    <a:pt x="39" y="57"/>
                                  </a:lnTo>
                                  <a:lnTo>
                                    <a:pt x="51" y="64"/>
                                  </a:lnTo>
                                  <a:lnTo>
                                    <a:pt x="64" y="69"/>
                                  </a:lnTo>
                                  <a:lnTo>
                                    <a:pt x="77" y="74"/>
                                  </a:lnTo>
                                  <a:lnTo>
                                    <a:pt x="93" y="72"/>
                                  </a:lnTo>
                                  <a:lnTo>
                                    <a:pt x="106" y="69"/>
                                  </a:lnTo>
                                  <a:lnTo>
                                    <a:pt x="116" y="61"/>
                                  </a:lnTo>
                                  <a:lnTo>
                                    <a:pt x="122" y="48"/>
                                  </a:lnTo>
                                  <a:lnTo>
                                    <a:pt x="123" y="36"/>
                                  </a:lnTo>
                                  <a:lnTo>
                                    <a:pt x="121" y="20"/>
                                  </a:lnTo>
                                  <a:lnTo>
                                    <a:pt x="122" y="0"/>
                                  </a:lnTo>
                                  <a:lnTo>
                                    <a:pt x="116" y="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001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569" name="Freeform 1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4" y="1672"/>
                              <a:ext cx="53" cy="1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" y="9"/>
                                </a:cxn>
                                <a:cxn ang="0">
                                  <a:pos x="13" y="7"/>
                                </a:cxn>
                                <a:cxn ang="0">
                                  <a:pos x="20" y="12"/>
                                </a:cxn>
                                <a:cxn ang="0">
                                  <a:pos x="27" y="8"/>
                                </a:cxn>
                                <a:cxn ang="0">
                                  <a:pos x="39" y="9"/>
                                </a:cxn>
                                <a:cxn ang="0">
                                  <a:pos x="43" y="14"/>
                                </a:cxn>
                                <a:cxn ang="0">
                                  <a:pos x="50" y="10"/>
                                </a:cxn>
                                <a:cxn ang="0">
                                  <a:pos x="61" y="12"/>
                                </a:cxn>
                                <a:cxn ang="0">
                                  <a:pos x="65" y="15"/>
                                </a:cxn>
                                <a:cxn ang="0">
                                  <a:pos x="72" y="10"/>
                                </a:cxn>
                                <a:cxn ang="0">
                                  <a:pos x="84" y="8"/>
                                </a:cxn>
                                <a:cxn ang="0">
                                  <a:pos x="92" y="13"/>
                                </a:cxn>
                                <a:cxn ang="0">
                                  <a:pos x="98" y="7"/>
                                </a:cxn>
                                <a:cxn ang="0">
                                  <a:pos x="105" y="0"/>
                                </a:cxn>
                                <a:cxn ang="0">
                                  <a:pos x="103" y="15"/>
                                </a:cxn>
                                <a:cxn ang="0">
                                  <a:pos x="97" y="23"/>
                                </a:cxn>
                                <a:cxn ang="0">
                                  <a:pos x="92" y="29"/>
                                </a:cxn>
                                <a:cxn ang="0">
                                  <a:pos x="73" y="32"/>
                                </a:cxn>
                                <a:cxn ang="0">
                                  <a:pos x="70" y="29"/>
                                </a:cxn>
                                <a:cxn ang="0">
                                  <a:pos x="66" y="32"/>
                                </a:cxn>
                                <a:cxn ang="0">
                                  <a:pos x="49" y="31"/>
                                </a:cxn>
                                <a:cxn ang="0">
                                  <a:pos x="44" y="29"/>
                                </a:cxn>
                                <a:cxn ang="0">
                                  <a:pos x="38" y="31"/>
                                </a:cxn>
                                <a:cxn ang="0">
                                  <a:pos x="23" y="28"/>
                                </a:cxn>
                                <a:cxn ang="0">
                                  <a:pos x="18" y="24"/>
                                </a:cxn>
                                <a:cxn ang="0">
                                  <a:pos x="12" y="22"/>
                                </a:cxn>
                                <a:cxn ang="0">
                                  <a:pos x="0" y="12"/>
                                </a:cxn>
                                <a:cxn ang="0">
                                  <a:pos x="3" y="8"/>
                                </a:cxn>
                                <a:cxn ang="0">
                                  <a:pos x="3" y="9"/>
                                </a:cxn>
                              </a:cxnLst>
                              <a:rect l="0" t="0" r="r" b="b"/>
                              <a:pathLst>
                                <a:path w="105" h="32">
                                  <a:moveTo>
                                    <a:pt x="3" y="9"/>
                                  </a:moveTo>
                                  <a:lnTo>
                                    <a:pt x="13" y="7"/>
                                  </a:lnTo>
                                  <a:lnTo>
                                    <a:pt x="20" y="12"/>
                                  </a:lnTo>
                                  <a:lnTo>
                                    <a:pt x="27" y="8"/>
                                  </a:lnTo>
                                  <a:lnTo>
                                    <a:pt x="39" y="9"/>
                                  </a:lnTo>
                                  <a:lnTo>
                                    <a:pt x="43" y="14"/>
                                  </a:lnTo>
                                  <a:lnTo>
                                    <a:pt x="50" y="10"/>
                                  </a:lnTo>
                                  <a:lnTo>
                                    <a:pt x="61" y="12"/>
                                  </a:lnTo>
                                  <a:lnTo>
                                    <a:pt x="65" y="15"/>
                                  </a:lnTo>
                                  <a:lnTo>
                                    <a:pt x="72" y="10"/>
                                  </a:lnTo>
                                  <a:lnTo>
                                    <a:pt x="84" y="8"/>
                                  </a:lnTo>
                                  <a:lnTo>
                                    <a:pt x="92" y="13"/>
                                  </a:lnTo>
                                  <a:lnTo>
                                    <a:pt x="98" y="7"/>
                                  </a:lnTo>
                                  <a:lnTo>
                                    <a:pt x="105" y="0"/>
                                  </a:lnTo>
                                  <a:lnTo>
                                    <a:pt x="103" y="15"/>
                                  </a:lnTo>
                                  <a:lnTo>
                                    <a:pt x="97" y="23"/>
                                  </a:lnTo>
                                  <a:lnTo>
                                    <a:pt x="92" y="29"/>
                                  </a:lnTo>
                                  <a:lnTo>
                                    <a:pt x="73" y="32"/>
                                  </a:lnTo>
                                  <a:lnTo>
                                    <a:pt x="70" y="29"/>
                                  </a:lnTo>
                                  <a:lnTo>
                                    <a:pt x="66" y="32"/>
                                  </a:lnTo>
                                  <a:lnTo>
                                    <a:pt x="49" y="31"/>
                                  </a:lnTo>
                                  <a:lnTo>
                                    <a:pt x="44" y="29"/>
                                  </a:lnTo>
                                  <a:lnTo>
                                    <a:pt x="38" y="31"/>
                                  </a:lnTo>
                                  <a:lnTo>
                                    <a:pt x="23" y="28"/>
                                  </a:lnTo>
                                  <a:lnTo>
                                    <a:pt x="18" y="24"/>
                                  </a:lnTo>
                                  <a:lnTo>
                                    <a:pt x="12" y="22"/>
                                  </a:lnTo>
                                  <a:lnTo>
                                    <a:pt x="0" y="12"/>
                                  </a:lnTo>
                                  <a:lnTo>
                                    <a:pt x="3" y="8"/>
                                  </a:lnTo>
                                  <a:lnTo>
                                    <a:pt x="3" y="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570" name="Freeform 1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08" y="1665"/>
                              <a:ext cx="65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4"/>
                                </a:cxn>
                                <a:cxn ang="0">
                                  <a:pos x="13" y="22"/>
                                </a:cxn>
                                <a:cxn ang="0">
                                  <a:pos x="30" y="20"/>
                                </a:cxn>
                                <a:cxn ang="0">
                                  <a:pos x="46" y="22"/>
                                </a:cxn>
                                <a:cxn ang="0">
                                  <a:pos x="66" y="24"/>
                                </a:cxn>
                                <a:cxn ang="0">
                                  <a:pos x="82" y="25"/>
                                </a:cxn>
                                <a:cxn ang="0">
                                  <a:pos x="94" y="22"/>
                                </a:cxn>
                                <a:cxn ang="0">
                                  <a:pos x="107" y="23"/>
                                </a:cxn>
                                <a:cxn ang="0">
                                  <a:pos x="117" y="17"/>
                                </a:cxn>
                                <a:cxn ang="0">
                                  <a:pos x="124" y="12"/>
                                </a:cxn>
                                <a:cxn ang="0">
                                  <a:pos x="130" y="0"/>
                                </a:cxn>
                                <a:cxn ang="0">
                                  <a:pos x="118" y="4"/>
                                </a:cxn>
                                <a:cxn ang="0">
                                  <a:pos x="109" y="2"/>
                                </a:cxn>
                                <a:cxn ang="0">
                                  <a:pos x="100" y="1"/>
                                </a:cxn>
                                <a:cxn ang="0">
                                  <a:pos x="92" y="7"/>
                                </a:cxn>
                                <a:cxn ang="0">
                                  <a:pos x="82" y="7"/>
                                </a:cxn>
                                <a:cxn ang="0">
                                  <a:pos x="70" y="1"/>
                                </a:cxn>
                                <a:cxn ang="0">
                                  <a:pos x="55" y="0"/>
                                </a:cxn>
                                <a:cxn ang="0">
                                  <a:pos x="42" y="2"/>
                                </a:cxn>
                                <a:cxn ang="0">
                                  <a:pos x="27" y="7"/>
                                </a:cxn>
                                <a:cxn ang="0">
                                  <a:pos x="11" y="14"/>
                                </a:cxn>
                                <a:cxn ang="0">
                                  <a:pos x="0" y="24"/>
                                </a:cxn>
                              </a:cxnLst>
                              <a:rect l="0" t="0" r="r" b="b"/>
                              <a:pathLst>
                                <a:path w="130" h="25">
                                  <a:moveTo>
                                    <a:pt x="0" y="24"/>
                                  </a:moveTo>
                                  <a:lnTo>
                                    <a:pt x="13" y="22"/>
                                  </a:lnTo>
                                  <a:lnTo>
                                    <a:pt x="30" y="20"/>
                                  </a:lnTo>
                                  <a:lnTo>
                                    <a:pt x="46" y="22"/>
                                  </a:lnTo>
                                  <a:lnTo>
                                    <a:pt x="66" y="24"/>
                                  </a:lnTo>
                                  <a:lnTo>
                                    <a:pt x="82" y="25"/>
                                  </a:lnTo>
                                  <a:lnTo>
                                    <a:pt x="94" y="22"/>
                                  </a:lnTo>
                                  <a:lnTo>
                                    <a:pt x="107" y="23"/>
                                  </a:lnTo>
                                  <a:lnTo>
                                    <a:pt x="117" y="17"/>
                                  </a:lnTo>
                                  <a:lnTo>
                                    <a:pt x="124" y="12"/>
                                  </a:lnTo>
                                  <a:lnTo>
                                    <a:pt x="130" y="0"/>
                                  </a:lnTo>
                                  <a:lnTo>
                                    <a:pt x="118" y="4"/>
                                  </a:lnTo>
                                  <a:lnTo>
                                    <a:pt x="109" y="2"/>
                                  </a:lnTo>
                                  <a:lnTo>
                                    <a:pt x="100" y="1"/>
                                  </a:lnTo>
                                  <a:lnTo>
                                    <a:pt x="92" y="7"/>
                                  </a:lnTo>
                                  <a:lnTo>
                                    <a:pt x="82" y="7"/>
                                  </a:lnTo>
                                  <a:lnTo>
                                    <a:pt x="70" y="1"/>
                                  </a:lnTo>
                                  <a:lnTo>
                                    <a:pt x="55" y="0"/>
                                  </a:lnTo>
                                  <a:lnTo>
                                    <a:pt x="42" y="2"/>
                                  </a:lnTo>
                                  <a:lnTo>
                                    <a:pt x="27" y="7"/>
                                  </a:lnTo>
                                  <a:lnTo>
                                    <a:pt x="11" y="14"/>
                                  </a:lnTo>
                                  <a:lnTo>
                                    <a:pt x="0" y="2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001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6571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20" y="1358"/>
                        <a:ext cx="410" cy="425"/>
                        <a:chOff x="4120" y="1358"/>
                        <a:chExt cx="410" cy="425"/>
                      </a:xfrm>
                    </p:grpSpPr>
                    <p:grpSp>
                      <p:nvGrpSpPr>
                        <p:cNvPr id="16572" name="Group 1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20" y="1358"/>
                          <a:ext cx="410" cy="425"/>
                          <a:chOff x="4120" y="1358"/>
                          <a:chExt cx="410" cy="425"/>
                        </a:xfrm>
                      </p:grpSpPr>
                      <p:sp>
                        <p:nvSpPr>
                          <p:cNvPr id="16573" name="Freeform 1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8" y="1358"/>
                            <a:ext cx="392" cy="42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3" y="816"/>
                              </a:cxn>
                              <a:cxn ang="0">
                                <a:pos x="154" y="771"/>
                              </a:cxn>
                              <a:cxn ang="0">
                                <a:pos x="213" y="711"/>
                              </a:cxn>
                              <a:cxn ang="0">
                                <a:pos x="232" y="644"/>
                              </a:cxn>
                              <a:cxn ang="0">
                                <a:pos x="225" y="550"/>
                              </a:cxn>
                              <a:cxn ang="0">
                                <a:pos x="167" y="448"/>
                              </a:cxn>
                              <a:cxn ang="0">
                                <a:pos x="227" y="391"/>
                              </a:cxn>
                              <a:cxn ang="0">
                                <a:pos x="301" y="468"/>
                              </a:cxn>
                              <a:cxn ang="0">
                                <a:pos x="347" y="460"/>
                              </a:cxn>
                              <a:cxn ang="0">
                                <a:pos x="343" y="405"/>
                              </a:cxn>
                              <a:cxn ang="0">
                                <a:pos x="405" y="378"/>
                              </a:cxn>
                              <a:cxn ang="0">
                                <a:pos x="363" y="322"/>
                              </a:cxn>
                              <a:cxn ang="0">
                                <a:pos x="343" y="247"/>
                              </a:cxn>
                              <a:cxn ang="0">
                                <a:pos x="415" y="222"/>
                              </a:cxn>
                              <a:cxn ang="0">
                                <a:pos x="480" y="178"/>
                              </a:cxn>
                              <a:cxn ang="0">
                                <a:pos x="536" y="210"/>
                              </a:cxn>
                              <a:cxn ang="0">
                                <a:pos x="607" y="217"/>
                              </a:cxn>
                              <a:cxn ang="0">
                                <a:pos x="675" y="247"/>
                              </a:cxn>
                              <a:cxn ang="0">
                                <a:pos x="721" y="303"/>
                              </a:cxn>
                              <a:cxn ang="0">
                                <a:pos x="719" y="367"/>
                              </a:cxn>
                              <a:cxn ang="0">
                                <a:pos x="732" y="382"/>
                              </a:cxn>
                              <a:cxn ang="0">
                                <a:pos x="746" y="398"/>
                              </a:cxn>
                              <a:cxn ang="0">
                                <a:pos x="753" y="388"/>
                              </a:cxn>
                              <a:cxn ang="0">
                                <a:pos x="763" y="398"/>
                              </a:cxn>
                              <a:cxn ang="0">
                                <a:pos x="778" y="374"/>
                              </a:cxn>
                              <a:cxn ang="0">
                                <a:pos x="783" y="299"/>
                              </a:cxn>
                              <a:cxn ang="0">
                                <a:pos x="763" y="222"/>
                              </a:cxn>
                              <a:cxn ang="0">
                                <a:pos x="725" y="179"/>
                              </a:cxn>
                              <a:cxn ang="0">
                                <a:pos x="725" y="142"/>
                              </a:cxn>
                              <a:cxn ang="0">
                                <a:pos x="710" y="102"/>
                              </a:cxn>
                              <a:cxn ang="0">
                                <a:pos x="696" y="65"/>
                              </a:cxn>
                              <a:cxn ang="0">
                                <a:pos x="642" y="37"/>
                              </a:cxn>
                              <a:cxn ang="0">
                                <a:pos x="549" y="3"/>
                              </a:cxn>
                              <a:cxn ang="0">
                                <a:pos x="423" y="11"/>
                              </a:cxn>
                              <a:cxn ang="0">
                                <a:pos x="332" y="42"/>
                              </a:cxn>
                              <a:cxn ang="0">
                                <a:pos x="237" y="109"/>
                              </a:cxn>
                              <a:cxn ang="0">
                                <a:pos x="177" y="186"/>
                              </a:cxn>
                              <a:cxn ang="0">
                                <a:pos x="145" y="226"/>
                              </a:cxn>
                              <a:cxn ang="0">
                                <a:pos x="127" y="258"/>
                              </a:cxn>
                              <a:cxn ang="0">
                                <a:pos x="120" y="312"/>
                              </a:cxn>
                              <a:cxn ang="0">
                                <a:pos x="122" y="364"/>
                              </a:cxn>
                              <a:cxn ang="0">
                                <a:pos x="122" y="445"/>
                              </a:cxn>
                              <a:cxn ang="0">
                                <a:pos x="99" y="502"/>
                              </a:cxn>
                              <a:cxn ang="0">
                                <a:pos x="115" y="525"/>
                              </a:cxn>
                              <a:cxn ang="0">
                                <a:pos x="117" y="565"/>
                              </a:cxn>
                              <a:cxn ang="0">
                                <a:pos x="131" y="615"/>
                              </a:cxn>
                              <a:cxn ang="0">
                                <a:pos x="176" y="637"/>
                              </a:cxn>
                              <a:cxn ang="0">
                                <a:pos x="168" y="668"/>
                              </a:cxn>
                              <a:cxn ang="0">
                                <a:pos x="139" y="737"/>
                              </a:cxn>
                              <a:cxn ang="0">
                                <a:pos x="119" y="780"/>
                              </a:cxn>
                              <a:cxn ang="0">
                                <a:pos x="55" y="811"/>
                              </a:cxn>
                              <a:cxn ang="0">
                                <a:pos x="0" y="851"/>
                              </a:cxn>
                            </a:cxnLst>
                            <a:rect l="0" t="0" r="r" b="b"/>
                            <a:pathLst>
                              <a:path w="785" h="851">
                                <a:moveTo>
                                  <a:pt x="0" y="851"/>
                                </a:moveTo>
                                <a:lnTo>
                                  <a:pt x="49" y="844"/>
                                </a:lnTo>
                                <a:lnTo>
                                  <a:pt x="93" y="816"/>
                                </a:lnTo>
                                <a:lnTo>
                                  <a:pt x="114" y="806"/>
                                </a:lnTo>
                                <a:lnTo>
                                  <a:pt x="135" y="791"/>
                                </a:lnTo>
                                <a:lnTo>
                                  <a:pt x="154" y="771"/>
                                </a:lnTo>
                                <a:lnTo>
                                  <a:pt x="177" y="754"/>
                                </a:lnTo>
                                <a:lnTo>
                                  <a:pt x="196" y="734"/>
                                </a:lnTo>
                                <a:lnTo>
                                  <a:pt x="213" y="711"/>
                                </a:lnTo>
                                <a:lnTo>
                                  <a:pt x="221" y="691"/>
                                </a:lnTo>
                                <a:lnTo>
                                  <a:pt x="227" y="672"/>
                                </a:lnTo>
                                <a:lnTo>
                                  <a:pt x="232" y="644"/>
                                </a:lnTo>
                                <a:lnTo>
                                  <a:pt x="250" y="612"/>
                                </a:lnTo>
                                <a:lnTo>
                                  <a:pt x="253" y="577"/>
                                </a:lnTo>
                                <a:lnTo>
                                  <a:pt x="225" y="550"/>
                                </a:lnTo>
                                <a:lnTo>
                                  <a:pt x="201" y="533"/>
                                </a:lnTo>
                                <a:lnTo>
                                  <a:pt x="175" y="498"/>
                                </a:lnTo>
                                <a:lnTo>
                                  <a:pt x="167" y="448"/>
                                </a:lnTo>
                                <a:lnTo>
                                  <a:pt x="178" y="403"/>
                                </a:lnTo>
                                <a:lnTo>
                                  <a:pt x="199" y="389"/>
                                </a:lnTo>
                                <a:lnTo>
                                  <a:pt x="227" y="391"/>
                                </a:lnTo>
                                <a:lnTo>
                                  <a:pt x="252" y="406"/>
                                </a:lnTo>
                                <a:lnTo>
                                  <a:pt x="285" y="463"/>
                                </a:lnTo>
                                <a:lnTo>
                                  <a:pt x="301" y="468"/>
                                </a:lnTo>
                                <a:lnTo>
                                  <a:pt x="318" y="469"/>
                                </a:lnTo>
                                <a:lnTo>
                                  <a:pt x="333" y="465"/>
                                </a:lnTo>
                                <a:lnTo>
                                  <a:pt x="347" y="460"/>
                                </a:lnTo>
                                <a:lnTo>
                                  <a:pt x="360" y="449"/>
                                </a:lnTo>
                                <a:lnTo>
                                  <a:pt x="343" y="433"/>
                                </a:lnTo>
                                <a:lnTo>
                                  <a:pt x="343" y="405"/>
                                </a:lnTo>
                                <a:lnTo>
                                  <a:pt x="360" y="395"/>
                                </a:lnTo>
                                <a:lnTo>
                                  <a:pt x="381" y="384"/>
                                </a:lnTo>
                                <a:lnTo>
                                  <a:pt x="405" y="378"/>
                                </a:lnTo>
                                <a:lnTo>
                                  <a:pt x="391" y="353"/>
                                </a:lnTo>
                                <a:lnTo>
                                  <a:pt x="377" y="340"/>
                                </a:lnTo>
                                <a:lnTo>
                                  <a:pt x="363" y="322"/>
                                </a:lnTo>
                                <a:lnTo>
                                  <a:pt x="343" y="305"/>
                                </a:lnTo>
                                <a:lnTo>
                                  <a:pt x="332" y="271"/>
                                </a:lnTo>
                                <a:lnTo>
                                  <a:pt x="343" y="247"/>
                                </a:lnTo>
                                <a:lnTo>
                                  <a:pt x="361" y="233"/>
                                </a:lnTo>
                                <a:lnTo>
                                  <a:pt x="389" y="228"/>
                                </a:lnTo>
                                <a:lnTo>
                                  <a:pt x="415" y="222"/>
                                </a:lnTo>
                                <a:lnTo>
                                  <a:pt x="446" y="213"/>
                                </a:lnTo>
                                <a:lnTo>
                                  <a:pt x="466" y="198"/>
                                </a:lnTo>
                                <a:lnTo>
                                  <a:pt x="480" y="178"/>
                                </a:lnTo>
                                <a:lnTo>
                                  <a:pt x="495" y="195"/>
                                </a:lnTo>
                                <a:lnTo>
                                  <a:pt x="510" y="204"/>
                                </a:lnTo>
                                <a:lnTo>
                                  <a:pt x="536" y="210"/>
                                </a:lnTo>
                                <a:lnTo>
                                  <a:pt x="561" y="212"/>
                                </a:lnTo>
                                <a:lnTo>
                                  <a:pt x="583" y="210"/>
                                </a:lnTo>
                                <a:lnTo>
                                  <a:pt x="607" y="217"/>
                                </a:lnTo>
                                <a:lnTo>
                                  <a:pt x="629" y="226"/>
                                </a:lnTo>
                                <a:lnTo>
                                  <a:pt x="649" y="233"/>
                                </a:lnTo>
                                <a:lnTo>
                                  <a:pt x="675" y="247"/>
                                </a:lnTo>
                                <a:lnTo>
                                  <a:pt x="698" y="264"/>
                                </a:lnTo>
                                <a:lnTo>
                                  <a:pt x="711" y="281"/>
                                </a:lnTo>
                                <a:lnTo>
                                  <a:pt x="721" y="303"/>
                                </a:lnTo>
                                <a:lnTo>
                                  <a:pt x="725" y="330"/>
                                </a:lnTo>
                                <a:lnTo>
                                  <a:pt x="724" y="349"/>
                                </a:lnTo>
                                <a:lnTo>
                                  <a:pt x="719" y="367"/>
                                </a:lnTo>
                                <a:lnTo>
                                  <a:pt x="715" y="388"/>
                                </a:lnTo>
                                <a:lnTo>
                                  <a:pt x="723" y="386"/>
                                </a:lnTo>
                                <a:lnTo>
                                  <a:pt x="732" y="382"/>
                                </a:lnTo>
                                <a:lnTo>
                                  <a:pt x="740" y="375"/>
                                </a:lnTo>
                                <a:lnTo>
                                  <a:pt x="743" y="386"/>
                                </a:lnTo>
                                <a:lnTo>
                                  <a:pt x="746" y="398"/>
                                </a:lnTo>
                                <a:lnTo>
                                  <a:pt x="742" y="422"/>
                                </a:lnTo>
                                <a:lnTo>
                                  <a:pt x="749" y="402"/>
                                </a:lnTo>
                                <a:lnTo>
                                  <a:pt x="753" y="388"/>
                                </a:lnTo>
                                <a:lnTo>
                                  <a:pt x="756" y="370"/>
                                </a:lnTo>
                                <a:lnTo>
                                  <a:pt x="762" y="384"/>
                                </a:lnTo>
                                <a:lnTo>
                                  <a:pt x="763" y="398"/>
                                </a:lnTo>
                                <a:lnTo>
                                  <a:pt x="760" y="426"/>
                                </a:lnTo>
                                <a:lnTo>
                                  <a:pt x="772" y="394"/>
                                </a:lnTo>
                                <a:lnTo>
                                  <a:pt x="778" y="374"/>
                                </a:lnTo>
                                <a:lnTo>
                                  <a:pt x="781" y="353"/>
                                </a:lnTo>
                                <a:lnTo>
                                  <a:pt x="785" y="325"/>
                                </a:lnTo>
                                <a:lnTo>
                                  <a:pt x="783" y="299"/>
                                </a:lnTo>
                                <a:lnTo>
                                  <a:pt x="779" y="270"/>
                                </a:lnTo>
                                <a:lnTo>
                                  <a:pt x="772" y="243"/>
                                </a:lnTo>
                                <a:lnTo>
                                  <a:pt x="763" y="222"/>
                                </a:lnTo>
                                <a:lnTo>
                                  <a:pt x="752" y="205"/>
                                </a:lnTo>
                                <a:lnTo>
                                  <a:pt x="739" y="189"/>
                                </a:lnTo>
                                <a:lnTo>
                                  <a:pt x="725" y="179"/>
                                </a:lnTo>
                                <a:lnTo>
                                  <a:pt x="717" y="167"/>
                                </a:lnTo>
                                <a:lnTo>
                                  <a:pt x="719" y="155"/>
                                </a:lnTo>
                                <a:lnTo>
                                  <a:pt x="725" y="142"/>
                                </a:lnTo>
                                <a:lnTo>
                                  <a:pt x="729" y="129"/>
                                </a:lnTo>
                                <a:lnTo>
                                  <a:pt x="722" y="112"/>
                                </a:lnTo>
                                <a:lnTo>
                                  <a:pt x="710" y="102"/>
                                </a:lnTo>
                                <a:lnTo>
                                  <a:pt x="703" y="90"/>
                                </a:lnTo>
                                <a:lnTo>
                                  <a:pt x="702" y="79"/>
                                </a:lnTo>
                                <a:lnTo>
                                  <a:pt x="696" y="65"/>
                                </a:lnTo>
                                <a:lnTo>
                                  <a:pt x="683" y="58"/>
                                </a:lnTo>
                                <a:lnTo>
                                  <a:pt x="667" y="54"/>
                                </a:lnTo>
                                <a:lnTo>
                                  <a:pt x="642" y="37"/>
                                </a:lnTo>
                                <a:lnTo>
                                  <a:pt x="616" y="23"/>
                                </a:lnTo>
                                <a:lnTo>
                                  <a:pt x="584" y="10"/>
                                </a:lnTo>
                                <a:lnTo>
                                  <a:pt x="549" y="3"/>
                                </a:lnTo>
                                <a:lnTo>
                                  <a:pt x="509" y="0"/>
                                </a:lnTo>
                                <a:lnTo>
                                  <a:pt x="462" y="5"/>
                                </a:lnTo>
                                <a:lnTo>
                                  <a:pt x="423" y="11"/>
                                </a:lnTo>
                                <a:lnTo>
                                  <a:pt x="395" y="17"/>
                                </a:lnTo>
                                <a:lnTo>
                                  <a:pt x="364" y="28"/>
                                </a:lnTo>
                                <a:lnTo>
                                  <a:pt x="332" y="42"/>
                                </a:lnTo>
                                <a:lnTo>
                                  <a:pt x="301" y="60"/>
                                </a:lnTo>
                                <a:lnTo>
                                  <a:pt x="270" y="81"/>
                                </a:lnTo>
                                <a:lnTo>
                                  <a:pt x="237" y="109"/>
                                </a:lnTo>
                                <a:lnTo>
                                  <a:pt x="215" y="134"/>
                                </a:lnTo>
                                <a:lnTo>
                                  <a:pt x="190" y="164"/>
                                </a:lnTo>
                                <a:lnTo>
                                  <a:pt x="177" y="186"/>
                                </a:lnTo>
                                <a:lnTo>
                                  <a:pt x="163" y="196"/>
                                </a:lnTo>
                                <a:lnTo>
                                  <a:pt x="151" y="210"/>
                                </a:lnTo>
                                <a:lnTo>
                                  <a:pt x="145" y="226"/>
                                </a:lnTo>
                                <a:lnTo>
                                  <a:pt x="142" y="243"/>
                                </a:lnTo>
                                <a:lnTo>
                                  <a:pt x="132" y="249"/>
                                </a:lnTo>
                                <a:lnTo>
                                  <a:pt x="127" y="258"/>
                                </a:lnTo>
                                <a:lnTo>
                                  <a:pt x="124" y="274"/>
                                </a:lnTo>
                                <a:lnTo>
                                  <a:pt x="128" y="302"/>
                                </a:lnTo>
                                <a:lnTo>
                                  <a:pt x="120" y="312"/>
                                </a:lnTo>
                                <a:lnTo>
                                  <a:pt x="115" y="329"/>
                                </a:lnTo>
                                <a:lnTo>
                                  <a:pt x="117" y="348"/>
                                </a:lnTo>
                                <a:lnTo>
                                  <a:pt x="122" y="364"/>
                                </a:lnTo>
                                <a:lnTo>
                                  <a:pt x="126" y="391"/>
                                </a:lnTo>
                                <a:lnTo>
                                  <a:pt x="135" y="429"/>
                                </a:lnTo>
                                <a:lnTo>
                                  <a:pt x="122" y="445"/>
                                </a:lnTo>
                                <a:lnTo>
                                  <a:pt x="114" y="459"/>
                                </a:lnTo>
                                <a:lnTo>
                                  <a:pt x="105" y="484"/>
                                </a:lnTo>
                                <a:lnTo>
                                  <a:pt x="99" y="502"/>
                                </a:lnTo>
                                <a:lnTo>
                                  <a:pt x="101" y="510"/>
                                </a:lnTo>
                                <a:lnTo>
                                  <a:pt x="109" y="514"/>
                                </a:lnTo>
                                <a:lnTo>
                                  <a:pt x="115" y="525"/>
                                </a:lnTo>
                                <a:lnTo>
                                  <a:pt x="122" y="538"/>
                                </a:lnTo>
                                <a:lnTo>
                                  <a:pt x="119" y="550"/>
                                </a:lnTo>
                                <a:lnTo>
                                  <a:pt x="117" y="565"/>
                                </a:lnTo>
                                <a:lnTo>
                                  <a:pt x="119" y="584"/>
                                </a:lnTo>
                                <a:lnTo>
                                  <a:pt x="122" y="600"/>
                                </a:lnTo>
                                <a:lnTo>
                                  <a:pt x="131" y="615"/>
                                </a:lnTo>
                                <a:lnTo>
                                  <a:pt x="140" y="629"/>
                                </a:lnTo>
                                <a:lnTo>
                                  <a:pt x="158" y="636"/>
                                </a:lnTo>
                                <a:lnTo>
                                  <a:pt x="176" y="637"/>
                                </a:lnTo>
                                <a:lnTo>
                                  <a:pt x="193" y="634"/>
                                </a:lnTo>
                                <a:lnTo>
                                  <a:pt x="180" y="650"/>
                                </a:lnTo>
                                <a:lnTo>
                                  <a:pt x="168" y="668"/>
                                </a:lnTo>
                                <a:lnTo>
                                  <a:pt x="155" y="692"/>
                                </a:lnTo>
                                <a:lnTo>
                                  <a:pt x="147" y="712"/>
                                </a:lnTo>
                                <a:lnTo>
                                  <a:pt x="139" y="737"/>
                                </a:lnTo>
                                <a:lnTo>
                                  <a:pt x="134" y="760"/>
                                </a:lnTo>
                                <a:lnTo>
                                  <a:pt x="130" y="775"/>
                                </a:lnTo>
                                <a:lnTo>
                                  <a:pt x="119" y="780"/>
                                </a:lnTo>
                                <a:lnTo>
                                  <a:pt x="97" y="785"/>
                                </a:lnTo>
                                <a:lnTo>
                                  <a:pt x="75" y="797"/>
                                </a:lnTo>
                                <a:lnTo>
                                  <a:pt x="55" y="811"/>
                                </a:lnTo>
                                <a:lnTo>
                                  <a:pt x="34" y="828"/>
                                </a:lnTo>
                                <a:lnTo>
                                  <a:pt x="24" y="839"/>
                                </a:lnTo>
                                <a:lnTo>
                                  <a:pt x="0" y="8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574" name="Group 1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20" y="1701"/>
                            <a:ext cx="101" cy="82"/>
                            <a:chOff x="4120" y="1701"/>
                            <a:chExt cx="101" cy="82"/>
                          </a:xfrm>
                        </p:grpSpPr>
                        <p:sp>
                          <p:nvSpPr>
                            <p:cNvPr id="16575" name="Freeform 1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3" y="1701"/>
                              <a:ext cx="58" cy="6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5" y="0"/>
                                </a:cxn>
                                <a:cxn ang="0">
                                  <a:pos x="88" y="4"/>
                                </a:cxn>
                                <a:cxn ang="0">
                                  <a:pos x="70" y="12"/>
                                </a:cxn>
                                <a:cxn ang="0">
                                  <a:pos x="56" y="25"/>
                                </a:cxn>
                                <a:cxn ang="0">
                                  <a:pos x="37" y="35"/>
                                </a:cxn>
                                <a:cxn ang="0">
                                  <a:pos x="22" y="49"/>
                                </a:cxn>
                                <a:cxn ang="0">
                                  <a:pos x="10" y="67"/>
                                </a:cxn>
                                <a:cxn ang="0">
                                  <a:pos x="2" y="90"/>
                                </a:cxn>
                                <a:cxn ang="0">
                                  <a:pos x="0" y="114"/>
                                </a:cxn>
                                <a:cxn ang="0">
                                  <a:pos x="4" y="138"/>
                                </a:cxn>
                              </a:cxnLst>
                              <a:rect l="0" t="0" r="r" b="b"/>
                              <a:pathLst>
                                <a:path w="115" h="138">
                                  <a:moveTo>
                                    <a:pt x="115" y="0"/>
                                  </a:moveTo>
                                  <a:lnTo>
                                    <a:pt x="88" y="4"/>
                                  </a:lnTo>
                                  <a:lnTo>
                                    <a:pt x="70" y="12"/>
                                  </a:lnTo>
                                  <a:lnTo>
                                    <a:pt x="56" y="25"/>
                                  </a:lnTo>
                                  <a:lnTo>
                                    <a:pt x="37" y="35"/>
                                  </a:lnTo>
                                  <a:lnTo>
                                    <a:pt x="22" y="49"/>
                                  </a:lnTo>
                                  <a:lnTo>
                                    <a:pt x="10" y="67"/>
                                  </a:lnTo>
                                  <a:lnTo>
                                    <a:pt x="2" y="90"/>
                                  </a:lnTo>
                                  <a:lnTo>
                                    <a:pt x="0" y="114"/>
                                  </a:lnTo>
                                  <a:lnTo>
                                    <a:pt x="4" y="138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576" name="Freeform 1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20" y="1743"/>
                              <a:ext cx="82" cy="4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64" y="4"/>
                                </a:cxn>
                                <a:cxn ang="0">
                                  <a:pos x="145" y="0"/>
                                </a:cxn>
                                <a:cxn ang="0">
                                  <a:pos x="127" y="2"/>
                                </a:cxn>
                                <a:cxn ang="0">
                                  <a:pos x="109" y="14"/>
                                </a:cxn>
                                <a:cxn ang="0">
                                  <a:pos x="94" y="11"/>
                                </a:cxn>
                                <a:cxn ang="0">
                                  <a:pos x="77" y="13"/>
                                </a:cxn>
                                <a:cxn ang="0">
                                  <a:pos x="60" y="21"/>
                                </a:cxn>
                                <a:cxn ang="0">
                                  <a:pos x="48" y="32"/>
                                </a:cxn>
                                <a:cxn ang="0">
                                  <a:pos x="37" y="44"/>
                                </a:cxn>
                                <a:cxn ang="0">
                                  <a:pos x="28" y="58"/>
                                </a:cxn>
                                <a:cxn ang="0">
                                  <a:pos x="18" y="67"/>
                                </a:cxn>
                                <a:cxn ang="0">
                                  <a:pos x="0" y="79"/>
                                </a:cxn>
                              </a:cxnLst>
                              <a:rect l="0" t="0" r="r" b="b"/>
                              <a:pathLst>
                                <a:path w="164" h="79">
                                  <a:moveTo>
                                    <a:pt x="164" y="4"/>
                                  </a:moveTo>
                                  <a:lnTo>
                                    <a:pt x="145" y="0"/>
                                  </a:lnTo>
                                  <a:lnTo>
                                    <a:pt x="127" y="2"/>
                                  </a:lnTo>
                                  <a:lnTo>
                                    <a:pt x="109" y="14"/>
                                  </a:lnTo>
                                  <a:lnTo>
                                    <a:pt x="94" y="11"/>
                                  </a:lnTo>
                                  <a:lnTo>
                                    <a:pt x="77" y="13"/>
                                  </a:lnTo>
                                  <a:lnTo>
                                    <a:pt x="60" y="21"/>
                                  </a:lnTo>
                                  <a:lnTo>
                                    <a:pt x="48" y="32"/>
                                  </a:lnTo>
                                  <a:lnTo>
                                    <a:pt x="37" y="44"/>
                                  </a:lnTo>
                                  <a:lnTo>
                                    <a:pt x="28" y="58"/>
                                  </a:lnTo>
                                  <a:lnTo>
                                    <a:pt x="18" y="67"/>
                                  </a:lnTo>
                                  <a:lnTo>
                                    <a:pt x="0" y="79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577" name="Freeform 1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0" y="1717"/>
                              <a:ext cx="56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1" y="2"/>
                                </a:cxn>
                                <a:cxn ang="0">
                                  <a:pos x="84" y="0"/>
                                </a:cxn>
                                <a:cxn ang="0">
                                  <a:pos x="63" y="4"/>
                                </a:cxn>
                                <a:cxn ang="0">
                                  <a:pos x="48" y="15"/>
                                </a:cxn>
                                <a:cxn ang="0">
                                  <a:pos x="44" y="27"/>
                                </a:cxn>
                                <a:cxn ang="0">
                                  <a:pos x="40" y="41"/>
                                </a:cxn>
                                <a:cxn ang="0">
                                  <a:pos x="30" y="49"/>
                                </a:cxn>
                                <a:cxn ang="0">
                                  <a:pos x="18" y="53"/>
                                </a:cxn>
                                <a:cxn ang="0">
                                  <a:pos x="0" y="51"/>
                                </a:cxn>
                              </a:cxnLst>
                              <a:rect l="0" t="0" r="r" b="b"/>
                              <a:pathLst>
                                <a:path w="111" h="53">
                                  <a:moveTo>
                                    <a:pt x="111" y="2"/>
                                  </a:moveTo>
                                  <a:lnTo>
                                    <a:pt x="84" y="0"/>
                                  </a:lnTo>
                                  <a:lnTo>
                                    <a:pt x="63" y="4"/>
                                  </a:lnTo>
                                  <a:lnTo>
                                    <a:pt x="48" y="15"/>
                                  </a:lnTo>
                                  <a:lnTo>
                                    <a:pt x="44" y="27"/>
                                  </a:lnTo>
                                  <a:lnTo>
                                    <a:pt x="40" y="41"/>
                                  </a:lnTo>
                                  <a:lnTo>
                                    <a:pt x="30" y="49"/>
                                  </a:lnTo>
                                  <a:lnTo>
                                    <a:pt x="18" y="53"/>
                                  </a:lnTo>
                                  <a:lnTo>
                                    <a:pt x="0" y="51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6578" name="Group 1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94" y="1362"/>
                          <a:ext cx="312" cy="363"/>
                          <a:chOff x="4194" y="1362"/>
                          <a:chExt cx="312" cy="363"/>
                        </a:xfrm>
                      </p:grpSpPr>
                      <p:sp>
                        <p:nvSpPr>
                          <p:cNvPr id="16579" name="Freeform 1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3" y="1419"/>
                            <a:ext cx="91" cy="8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90"/>
                              </a:cxn>
                              <a:cxn ang="0">
                                <a:pos x="4" y="77"/>
                              </a:cxn>
                              <a:cxn ang="0">
                                <a:pos x="10" y="61"/>
                              </a:cxn>
                              <a:cxn ang="0">
                                <a:pos x="19" y="46"/>
                              </a:cxn>
                              <a:cxn ang="0">
                                <a:pos x="34" y="34"/>
                              </a:cxn>
                              <a:cxn ang="0">
                                <a:pos x="51" y="20"/>
                              </a:cxn>
                              <a:cxn ang="0">
                                <a:pos x="69" y="10"/>
                              </a:cxn>
                              <a:cxn ang="0">
                                <a:pos x="88" y="4"/>
                              </a:cxn>
                              <a:cxn ang="0">
                                <a:pos x="104" y="0"/>
                              </a:cxn>
                              <a:cxn ang="0">
                                <a:pos x="124" y="2"/>
                              </a:cxn>
                              <a:cxn ang="0">
                                <a:pos x="105" y="7"/>
                              </a:cxn>
                              <a:cxn ang="0">
                                <a:pos x="92" y="12"/>
                              </a:cxn>
                              <a:cxn ang="0">
                                <a:pos x="81" y="20"/>
                              </a:cxn>
                              <a:cxn ang="0">
                                <a:pos x="72" y="31"/>
                              </a:cxn>
                              <a:cxn ang="0">
                                <a:pos x="66" y="46"/>
                              </a:cxn>
                              <a:cxn ang="0">
                                <a:pos x="83" y="36"/>
                              </a:cxn>
                              <a:cxn ang="0">
                                <a:pos x="98" y="35"/>
                              </a:cxn>
                              <a:cxn ang="0">
                                <a:pos x="121" y="39"/>
                              </a:cxn>
                              <a:cxn ang="0">
                                <a:pos x="98" y="42"/>
                              </a:cxn>
                              <a:cxn ang="0">
                                <a:pos x="83" y="50"/>
                              </a:cxn>
                              <a:cxn ang="0">
                                <a:pos x="106" y="53"/>
                              </a:cxn>
                              <a:cxn ang="0">
                                <a:pos x="123" y="60"/>
                              </a:cxn>
                              <a:cxn ang="0">
                                <a:pos x="132" y="69"/>
                              </a:cxn>
                              <a:cxn ang="0">
                                <a:pos x="142" y="84"/>
                              </a:cxn>
                              <a:cxn ang="0">
                                <a:pos x="123" y="72"/>
                              </a:cxn>
                              <a:cxn ang="0">
                                <a:pos x="107" y="67"/>
                              </a:cxn>
                              <a:cxn ang="0">
                                <a:pos x="91" y="68"/>
                              </a:cxn>
                              <a:cxn ang="0">
                                <a:pos x="75" y="73"/>
                              </a:cxn>
                              <a:cxn ang="0">
                                <a:pos x="62" y="81"/>
                              </a:cxn>
                              <a:cxn ang="0">
                                <a:pos x="81" y="84"/>
                              </a:cxn>
                              <a:cxn ang="0">
                                <a:pos x="104" y="91"/>
                              </a:cxn>
                              <a:cxn ang="0">
                                <a:pos x="126" y="101"/>
                              </a:cxn>
                              <a:cxn ang="0">
                                <a:pos x="144" y="114"/>
                              </a:cxn>
                              <a:cxn ang="0">
                                <a:pos x="160" y="128"/>
                              </a:cxn>
                              <a:cxn ang="0">
                                <a:pos x="172" y="143"/>
                              </a:cxn>
                              <a:cxn ang="0">
                                <a:pos x="183" y="167"/>
                              </a:cxn>
                              <a:cxn ang="0">
                                <a:pos x="168" y="153"/>
                              </a:cxn>
                              <a:cxn ang="0">
                                <a:pos x="152" y="146"/>
                              </a:cxn>
                              <a:cxn ang="0">
                                <a:pos x="135" y="132"/>
                              </a:cxn>
                              <a:cxn ang="0">
                                <a:pos x="112" y="118"/>
                              </a:cxn>
                              <a:cxn ang="0">
                                <a:pos x="91" y="110"/>
                              </a:cxn>
                              <a:cxn ang="0">
                                <a:pos x="67" y="99"/>
                              </a:cxn>
                              <a:cxn ang="0">
                                <a:pos x="47" y="92"/>
                              </a:cxn>
                              <a:cxn ang="0">
                                <a:pos x="28" y="90"/>
                              </a:cxn>
                              <a:cxn ang="0">
                                <a:pos x="12" y="92"/>
                              </a:cxn>
                              <a:cxn ang="0">
                                <a:pos x="0" y="90"/>
                              </a:cxn>
                            </a:cxnLst>
                            <a:rect l="0" t="0" r="r" b="b"/>
                            <a:pathLst>
                              <a:path w="183" h="167">
                                <a:moveTo>
                                  <a:pt x="0" y="90"/>
                                </a:moveTo>
                                <a:lnTo>
                                  <a:pt x="4" y="77"/>
                                </a:lnTo>
                                <a:lnTo>
                                  <a:pt x="10" y="61"/>
                                </a:lnTo>
                                <a:lnTo>
                                  <a:pt x="19" y="46"/>
                                </a:lnTo>
                                <a:lnTo>
                                  <a:pt x="34" y="34"/>
                                </a:lnTo>
                                <a:lnTo>
                                  <a:pt x="51" y="20"/>
                                </a:lnTo>
                                <a:lnTo>
                                  <a:pt x="69" y="10"/>
                                </a:lnTo>
                                <a:lnTo>
                                  <a:pt x="88" y="4"/>
                                </a:lnTo>
                                <a:lnTo>
                                  <a:pt x="104" y="0"/>
                                </a:lnTo>
                                <a:lnTo>
                                  <a:pt x="124" y="2"/>
                                </a:lnTo>
                                <a:lnTo>
                                  <a:pt x="105" y="7"/>
                                </a:lnTo>
                                <a:lnTo>
                                  <a:pt x="92" y="12"/>
                                </a:lnTo>
                                <a:lnTo>
                                  <a:pt x="81" y="20"/>
                                </a:lnTo>
                                <a:lnTo>
                                  <a:pt x="72" y="31"/>
                                </a:lnTo>
                                <a:lnTo>
                                  <a:pt x="66" y="46"/>
                                </a:lnTo>
                                <a:lnTo>
                                  <a:pt x="83" y="36"/>
                                </a:lnTo>
                                <a:lnTo>
                                  <a:pt x="98" y="35"/>
                                </a:lnTo>
                                <a:lnTo>
                                  <a:pt x="121" y="39"/>
                                </a:lnTo>
                                <a:lnTo>
                                  <a:pt x="98" y="42"/>
                                </a:lnTo>
                                <a:lnTo>
                                  <a:pt x="83" y="50"/>
                                </a:lnTo>
                                <a:lnTo>
                                  <a:pt x="106" y="53"/>
                                </a:lnTo>
                                <a:lnTo>
                                  <a:pt x="123" y="60"/>
                                </a:lnTo>
                                <a:lnTo>
                                  <a:pt x="132" y="69"/>
                                </a:lnTo>
                                <a:lnTo>
                                  <a:pt x="142" y="84"/>
                                </a:lnTo>
                                <a:lnTo>
                                  <a:pt x="123" y="72"/>
                                </a:lnTo>
                                <a:lnTo>
                                  <a:pt x="107" y="67"/>
                                </a:lnTo>
                                <a:lnTo>
                                  <a:pt x="91" y="68"/>
                                </a:lnTo>
                                <a:lnTo>
                                  <a:pt x="75" y="73"/>
                                </a:lnTo>
                                <a:lnTo>
                                  <a:pt x="62" y="81"/>
                                </a:lnTo>
                                <a:lnTo>
                                  <a:pt x="81" y="84"/>
                                </a:lnTo>
                                <a:lnTo>
                                  <a:pt x="104" y="91"/>
                                </a:lnTo>
                                <a:lnTo>
                                  <a:pt x="126" y="101"/>
                                </a:lnTo>
                                <a:lnTo>
                                  <a:pt x="144" y="114"/>
                                </a:lnTo>
                                <a:lnTo>
                                  <a:pt x="160" y="128"/>
                                </a:lnTo>
                                <a:lnTo>
                                  <a:pt x="172" y="143"/>
                                </a:lnTo>
                                <a:lnTo>
                                  <a:pt x="183" y="167"/>
                                </a:lnTo>
                                <a:lnTo>
                                  <a:pt x="168" y="153"/>
                                </a:lnTo>
                                <a:lnTo>
                                  <a:pt x="152" y="146"/>
                                </a:lnTo>
                                <a:lnTo>
                                  <a:pt x="135" y="132"/>
                                </a:lnTo>
                                <a:lnTo>
                                  <a:pt x="112" y="118"/>
                                </a:lnTo>
                                <a:lnTo>
                                  <a:pt x="91" y="110"/>
                                </a:lnTo>
                                <a:lnTo>
                                  <a:pt x="67" y="99"/>
                                </a:lnTo>
                                <a:lnTo>
                                  <a:pt x="47" y="92"/>
                                </a:lnTo>
                                <a:lnTo>
                                  <a:pt x="28" y="90"/>
                                </a:lnTo>
                                <a:lnTo>
                                  <a:pt x="12" y="92"/>
                                </a:lnTo>
                                <a:lnTo>
                                  <a:pt x="0" y="9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80" name="Freeform 1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94" y="1507"/>
                            <a:ext cx="12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13" y="27"/>
                              </a:cxn>
                              <a:cxn ang="0">
                                <a:pos x="12" y="43"/>
                              </a:cxn>
                              <a:cxn ang="0">
                                <a:pos x="10" y="61"/>
                              </a:cxn>
                              <a:cxn ang="0">
                                <a:pos x="5" y="78"/>
                              </a:cxn>
                              <a:cxn ang="0">
                                <a:pos x="0" y="92"/>
                              </a:cxn>
                              <a:cxn ang="0">
                                <a:pos x="13" y="83"/>
                              </a:cxn>
                              <a:cxn ang="0">
                                <a:pos x="21" y="70"/>
                              </a:cxn>
                              <a:cxn ang="0">
                                <a:pos x="24" y="52"/>
                              </a:cxn>
                              <a:cxn ang="0">
                                <a:pos x="23" y="34"/>
                              </a:cxn>
                              <a:cxn ang="0">
                                <a:pos x="18" y="16"/>
                              </a:cxn>
                              <a:cxn ang="0">
                                <a:pos x="8" y="0"/>
                              </a:cxn>
                            </a:cxnLst>
                            <a:rect l="0" t="0" r="r" b="b"/>
                            <a:pathLst>
                              <a:path w="24" h="92">
                                <a:moveTo>
                                  <a:pt x="8" y="0"/>
                                </a:moveTo>
                                <a:lnTo>
                                  <a:pt x="13" y="27"/>
                                </a:lnTo>
                                <a:lnTo>
                                  <a:pt x="12" y="43"/>
                                </a:lnTo>
                                <a:lnTo>
                                  <a:pt x="10" y="61"/>
                                </a:lnTo>
                                <a:lnTo>
                                  <a:pt x="5" y="78"/>
                                </a:lnTo>
                                <a:lnTo>
                                  <a:pt x="0" y="92"/>
                                </a:lnTo>
                                <a:lnTo>
                                  <a:pt x="13" y="83"/>
                                </a:lnTo>
                                <a:lnTo>
                                  <a:pt x="21" y="70"/>
                                </a:lnTo>
                                <a:lnTo>
                                  <a:pt x="24" y="52"/>
                                </a:lnTo>
                                <a:lnTo>
                                  <a:pt x="23" y="34"/>
                                </a:lnTo>
                                <a:lnTo>
                                  <a:pt x="18" y="16"/>
                                </a:lnTo>
                                <a:lnTo>
                                  <a:pt x="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81" name="Freeform 1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94" y="1449"/>
                            <a:ext cx="147" cy="27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7" y="5"/>
                              </a:cxn>
                              <a:cxn ang="0">
                                <a:pos x="182" y="5"/>
                              </a:cxn>
                              <a:cxn ang="0">
                                <a:pos x="228" y="30"/>
                              </a:cxn>
                              <a:cxn ang="0">
                                <a:pos x="263" y="44"/>
                              </a:cxn>
                              <a:cxn ang="0">
                                <a:pos x="259" y="50"/>
                              </a:cxn>
                              <a:cxn ang="0">
                                <a:pos x="213" y="52"/>
                              </a:cxn>
                              <a:cxn ang="0">
                                <a:pos x="233" y="64"/>
                              </a:cxn>
                              <a:cxn ang="0">
                                <a:pos x="221" y="86"/>
                              </a:cxn>
                              <a:cxn ang="0">
                                <a:pos x="231" y="124"/>
                              </a:cxn>
                              <a:cxn ang="0">
                                <a:pos x="263" y="155"/>
                              </a:cxn>
                              <a:cxn ang="0">
                                <a:pos x="294" y="195"/>
                              </a:cxn>
                              <a:cxn ang="0">
                                <a:pos x="273" y="203"/>
                              </a:cxn>
                              <a:cxn ang="0">
                                <a:pos x="246" y="216"/>
                              </a:cxn>
                              <a:cxn ang="0">
                                <a:pos x="229" y="232"/>
                              </a:cxn>
                              <a:cxn ang="0">
                                <a:pos x="236" y="259"/>
                              </a:cxn>
                              <a:cxn ang="0">
                                <a:pos x="229" y="277"/>
                              </a:cxn>
                              <a:cxn ang="0">
                                <a:pos x="188" y="284"/>
                              </a:cxn>
                              <a:cxn ang="0">
                                <a:pos x="159" y="264"/>
                              </a:cxn>
                              <a:cxn ang="0">
                                <a:pos x="136" y="234"/>
                              </a:cxn>
                              <a:cxn ang="0">
                                <a:pos x="109" y="215"/>
                              </a:cxn>
                              <a:cxn ang="0">
                                <a:pos x="81" y="218"/>
                              </a:cxn>
                              <a:cxn ang="0">
                                <a:pos x="68" y="248"/>
                              </a:cxn>
                              <a:cxn ang="0">
                                <a:pos x="68" y="280"/>
                              </a:cxn>
                              <a:cxn ang="0">
                                <a:pos x="82" y="318"/>
                              </a:cxn>
                              <a:cxn ang="0">
                                <a:pos x="111" y="345"/>
                              </a:cxn>
                              <a:cxn ang="0">
                                <a:pos x="146" y="359"/>
                              </a:cxn>
                              <a:cxn ang="0">
                                <a:pos x="115" y="403"/>
                              </a:cxn>
                              <a:cxn ang="0">
                                <a:pos x="132" y="440"/>
                              </a:cxn>
                              <a:cxn ang="0">
                                <a:pos x="108" y="499"/>
                              </a:cxn>
                              <a:cxn ang="0">
                                <a:pos x="81" y="532"/>
                              </a:cxn>
                              <a:cxn ang="0">
                                <a:pos x="81" y="522"/>
                              </a:cxn>
                              <a:cxn ang="0">
                                <a:pos x="103" y="473"/>
                              </a:cxn>
                              <a:cxn ang="0">
                                <a:pos x="107" y="433"/>
                              </a:cxn>
                              <a:cxn ang="0">
                                <a:pos x="69" y="441"/>
                              </a:cxn>
                              <a:cxn ang="0">
                                <a:pos x="36" y="428"/>
                              </a:cxn>
                              <a:cxn ang="0">
                                <a:pos x="22" y="393"/>
                              </a:cxn>
                              <a:cxn ang="0">
                                <a:pos x="20" y="370"/>
                              </a:cxn>
                              <a:cxn ang="0">
                                <a:pos x="18" y="349"/>
                              </a:cxn>
                              <a:cxn ang="0">
                                <a:pos x="0" y="324"/>
                              </a:cxn>
                              <a:cxn ang="0">
                                <a:pos x="20" y="274"/>
                              </a:cxn>
                              <a:cxn ang="0">
                                <a:pos x="26" y="223"/>
                              </a:cxn>
                              <a:cxn ang="0">
                                <a:pos x="18" y="178"/>
                              </a:cxn>
                              <a:cxn ang="0">
                                <a:pos x="32" y="146"/>
                              </a:cxn>
                              <a:cxn ang="0">
                                <a:pos x="42" y="108"/>
                              </a:cxn>
                              <a:cxn ang="0">
                                <a:pos x="55" y="51"/>
                              </a:cxn>
                              <a:cxn ang="0">
                                <a:pos x="85" y="13"/>
                              </a:cxn>
                            </a:cxnLst>
                            <a:rect l="0" t="0" r="r" b="b"/>
                            <a:pathLst>
                              <a:path w="294" h="553">
                                <a:moveTo>
                                  <a:pt x="85" y="13"/>
                                </a:moveTo>
                                <a:lnTo>
                                  <a:pt x="117" y="5"/>
                                </a:lnTo>
                                <a:lnTo>
                                  <a:pt x="151" y="0"/>
                                </a:lnTo>
                                <a:lnTo>
                                  <a:pt x="182" y="5"/>
                                </a:lnTo>
                                <a:lnTo>
                                  <a:pt x="208" y="16"/>
                                </a:lnTo>
                                <a:lnTo>
                                  <a:pt x="228" y="30"/>
                                </a:lnTo>
                                <a:lnTo>
                                  <a:pt x="248" y="41"/>
                                </a:lnTo>
                                <a:lnTo>
                                  <a:pt x="263" y="44"/>
                                </a:lnTo>
                                <a:lnTo>
                                  <a:pt x="282" y="45"/>
                                </a:lnTo>
                                <a:lnTo>
                                  <a:pt x="259" y="50"/>
                                </a:lnTo>
                                <a:lnTo>
                                  <a:pt x="235" y="55"/>
                                </a:lnTo>
                                <a:lnTo>
                                  <a:pt x="213" y="52"/>
                                </a:lnTo>
                                <a:lnTo>
                                  <a:pt x="225" y="59"/>
                                </a:lnTo>
                                <a:lnTo>
                                  <a:pt x="233" y="64"/>
                                </a:lnTo>
                                <a:lnTo>
                                  <a:pt x="227" y="74"/>
                                </a:lnTo>
                                <a:lnTo>
                                  <a:pt x="221" y="86"/>
                                </a:lnTo>
                                <a:lnTo>
                                  <a:pt x="226" y="105"/>
                                </a:lnTo>
                                <a:lnTo>
                                  <a:pt x="231" y="124"/>
                                </a:lnTo>
                                <a:lnTo>
                                  <a:pt x="249" y="139"/>
                                </a:lnTo>
                                <a:lnTo>
                                  <a:pt x="263" y="155"/>
                                </a:lnTo>
                                <a:lnTo>
                                  <a:pt x="279" y="171"/>
                                </a:lnTo>
                                <a:lnTo>
                                  <a:pt x="294" y="195"/>
                                </a:lnTo>
                                <a:lnTo>
                                  <a:pt x="286" y="201"/>
                                </a:lnTo>
                                <a:lnTo>
                                  <a:pt x="273" y="203"/>
                                </a:lnTo>
                                <a:lnTo>
                                  <a:pt x="258" y="209"/>
                                </a:lnTo>
                                <a:lnTo>
                                  <a:pt x="246" y="216"/>
                                </a:lnTo>
                                <a:lnTo>
                                  <a:pt x="234" y="223"/>
                                </a:lnTo>
                                <a:lnTo>
                                  <a:pt x="229" y="232"/>
                                </a:lnTo>
                                <a:lnTo>
                                  <a:pt x="231" y="244"/>
                                </a:lnTo>
                                <a:lnTo>
                                  <a:pt x="236" y="259"/>
                                </a:lnTo>
                                <a:lnTo>
                                  <a:pt x="246" y="266"/>
                                </a:lnTo>
                                <a:lnTo>
                                  <a:pt x="229" y="277"/>
                                </a:lnTo>
                                <a:lnTo>
                                  <a:pt x="210" y="283"/>
                                </a:lnTo>
                                <a:lnTo>
                                  <a:pt x="188" y="284"/>
                                </a:lnTo>
                                <a:lnTo>
                                  <a:pt x="174" y="283"/>
                                </a:lnTo>
                                <a:lnTo>
                                  <a:pt x="159" y="264"/>
                                </a:lnTo>
                                <a:lnTo>
                                  <a:pt x="147" y="246"/>
                                </a:lnTo>
                                <a:lnTo>
                                  <a:pt x="136" y="234"/>
                                </a:lnTo>
                                <a:lnTo>
                                  <a:pt x="125" y="225"/>
                                </a:lnTo>
                                <a:lnTo>
                                  <a:pt x="109" y="215"/>
                                </a:lnTo>
                                <a:lnTo>
                                  <a:pt x="96" y="214"/>
                                </a:lnTo>
                                <a:lnTo>
                                  <a:pt x="81" y="218"/>
                                </a:lnTo>
                                <a:lnTo>
                                  <a:pt x="72" y="228"/>
                                </a:lnTo>
                                <a:lnTo>
                                  <a:pt x="68" y="248"/>
                                </a:lnTo>
                                <a:lnTo>
                                  <a:pt x="65" y="266"/>
                                </a:lnTo>
                                <a:lnTo>
                                  <a:pt x="68" y="280"/>
                                </a:lnTo>
                                <a:lnTo>
                                  <a:pt x="74" y="301"/>
                                </a:lnTo>
                                <a:lnTo>
                                  <a:pt x="82" y="318"/>
                                </a:lnTo>
                                <a:lnTo>
                                  <a:pt x="90" y="331"/>
                                </a:lnTo>
                                <a:lnTo>
                                  <a:pt x="111" y="345"/>
                                </a:lnTo>
                                <a:lnTo>
                                  <a:pt x="125" y="352"/>
                                </a:lnTo>
                                <a:lnTo>
                                  <a:pt x="146" y="359"/>
                                </a:lnTo>
                                <a:lnTo>
                                  <a:pt x="116" y="387"/>
                                </a:lnTo>
                                <a:lnTo>
                                  <a:pt x="115" y="403"/>
                                </a:lnTo>
                                <a:lnTo>
                                  <a:pt x="120" y="421"/>
                                </a:lnTo>
                                <a:lnTo>
                                  <a:pt x="132" y="440"/>
                                </a:lnTo>
                                <a:lnTo>
                                  <a:pt x="118" y="467"/>
                                </a:lnTo>
                                <a:lnTo>
                                  <a:pt x="108" y="499"/>
                                </a:lnTo>
                                <a:lnTo>
                                  <a:pt x="99" y="513"/>
                                </a:lnTo>
                                <a:lnTo>
                                  <a:pt x="81" y="532"/>
                                </a:lnTo>
                                <a:lnTo>
                                  <a:pt x="63" y="553"/>
                                </a:lnTo>
                                <a:lnTo>
                                  <a:pt x="81" y="522"/>
                                </a:lnTo>
                                <a:lnTo>
                                  <a:pt x="94" y="499"/>
                                </a:lnTo>
                                <a:lnTo>
                                  <a:pt x="103" y="473"/>
                                </a:lnTo>
                                <a:lnTo>
                                  <a:pt x="109" y="448"/>
                                </a:lnTo>
                                <a:lnTo>
                                  <a:pt x="107" y="433"/>
                                </a:lnTo>
                                <a:lnTo>
                                  <a:pt x="88" y="437"/>
                                </a:lnTo>
                                <a:lnTo>
                                  <a:pt x="69" y="441"/>
                                </a:lnTo>
                                <a:lnTo>
                                  <a:pt x="49" y="437"/>
                                </a:lnTo>
                                <a:lnTo>
                                  <a:pt x="36" y="428"/>
                                </a:lnTo>
                                <a:lnTo>
                                  <a:pt x="27" y="413"/>
                                </a:lnTo>
                                <a:lnTo>
                                  <a:pt x="22" y="393"/>
                                </a:lnTo>
                                <a:lnTo>
                                  <a:pt x="17" y="380"/>
                                </a:lnTo>
                                <a:lnTo>
                                  <a:pt x="20" y="370"/>
                                </a:lnTo>
                                <a:lnTo>
                                  <a:pt x="26" y="362"/>
                                </a:lnTo>
                                <a:lnTo>
                                  <a:pt x="18" y="349"/>
                                </a:lnTo>
                                <a:lnTo>
                                  <a:pt x="9" y="344"/>
                                </a:lnTo>
                                <a:lnTo>
                                  <a:pt x="0" y="324"/>
                                </a:lnTo>
                                <a:lnTo>
                                  <a:pt x="9" y="300"/>
                                </a:lnTo>
                                <a:lnTo>
                                  <a:pt x="20" y="274"/>
                                </a:lnTo>
                                <a:lnTo>
                                  <a:pt x="33" y="255"/>
                                </a:lnTo>
                                <a:lnTo>
                                  <a:pt x="26" y="223"/>
                                </a:lnTo>
                                <a:lnTo>
                                  <a:pt x="22" y="199"/>
                                </a:lnTo>
                                <a:lnTo>
                                  <a:pt x="18" y="178"/>
                                </a:lnTo>
                                <a:lnTo>
                                  <a:pt x="23" y="160"/>
                                </a:lnTo>
                                <a:lnTo>
                                  <a:pt x="32" y="146"/>
                                </a:lnTo>
                                <a:lnTo>
                                  <a:pt x="47" y="138"/>
                                </a:lnTo>
                                <a:lnTo>
                                  <a:pt x="42" y="108"/>
                                </a:lnTo>
                                <a:lnTo>
                                  <a:pt x="47" y="78"/>
                                </a:lnTo>
                                <a:lnTo>
                                  <a:pt x="55" y="51"/>
                                </a:lnTo>
                                <a:lnTo>
                                  <a:pt x="70" y="30"/>
                                </a:lnTo>
                                <a:lnTo>
                                  <a:pt x="85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82" name="Freeform 1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39" y="1362"/>
                            <a:ext cx="101" cy="9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4" y="182"/>
                              </a:cxn>
                              <a:cxn ang="0">
                                <a:pos x="38" y="165"/>
                              </a:cxn>
                              <a:cxn ang="0">
                                <a:pos x="53" y="159"/>
                              </a:cxn>
                              <a:cxn ang="0">
                                <a:pos x="69" y="163"/>
                              </a:cxn>
                              <a:cxn ang="0">
                                <a:pos x="78" y="169"/>
                              </a:cxn>
                              <a:cxn ang="0">
                                <a:pos x="92" y="186"/>
                              </a:cxn>
                              <a:cxn ang="0">
                                <a:pos x="104" y="192"/>
                              </a:cxn>
                              <a:cxn ang="0">
                                <a:pos x="116" y="194"/>
                              </a:cxn>
                              <a:cxn ang="0">
                                <a:pos x="130" y="188"/>
                              </a:cxn>
                              <a:cxn ang="0">
                                <a:pos x="140" y="176"/>
                              </a:cxn>
                              <a:cxn ang="0">
                                <a:pos x="148" y="161"/>
                              </a:cxn>
                              <a:cxn ang="0">
                                <a:pos x="159" y="136"/>
                              </a:cxn>
                              <a:cxn ang="0">
                                <a:pos x="170" y="115"/>
                              </a:cxn>
                              <a:cxn ang="0">
                                <a:pos x="186" y="95"/>
                              </a:cxn>
                              <a:cxn ang="0">
                                <a:pos x="204" y="82"/>
                              </a:cxn>
                              <a:cxn ang="0">
                                <a:pos x="182" y="89"/>
                              </a:cxn>
                              <a:cxn ang="0">
                                <a:pos x="166" y="103"/>
                              </a:cxn>
                              <a:cxn ang="0">
                                <a:pos x="152" y="126"/>
                              </a:cxn>
                              <a:cxn ang="0">
                                <a:pos x="140" y="147"/>
                              </a:cxn>
                              <a:cxn ang="0">
                                <a:pos x="131" y="164"/>
                              </a:cxn>
                              <a:cxn ang="0">
                                <a:pos x="120" y="169"/>
                              </a:cxn>
                              <a:cxn ang="0">
                                <a:pos x="109" y="165"/>
                              </a:cxn>
                              <a:cxn ang="0">
                                <a:pos x="102" y="154"/>
                              </a:cxn>
                              <a:cxn ang="0">
                                <a:pos x="101" y="140"/>
                              </a:cxn>
                              <a:cxn ang="0">
                                <a:pos x="105" y="127"/>
                              </a:cxn>
                              <a:cxn ang="0">
                                <a:pos x="112" y="117"/>
                              </a:cxn>
                              <a:cxn ang="0">
                                <a:pos x="100" y="108"/>
                              </a:cxn>
                              <a:cxn ang="0">
                                <a:pos x="94" y="94"/>
                              </a:cxn>
                              <a:cxn ang="0">
                                <a:pos x="100" y="79"/>
                              </a:cxn>
                              <a:cxn ang="0">
                                <a:pos x="114" y="69"/>
                              </a:cxn>
                              <a:cxn ang="0">
                                <a:pos x="97" y="70"/>
                              </a:cxn>
                              <a:cxn ang="0">
                                <a:pos x="83" y="76"/>
                              </a:cxn>
                              <a:cxn ang="0">
                                <a:pos x="85" y="60"/>
                              </a:cxn>
                              <a:cxn ang="0">
                                <a:pos x="92" y="45"/>
                              </a:cxn>
                              <a:cxn ang="0">
                                <a:pos x="104" y="31"/>
                              </a:cxn>
                              <a:cxn ang="0">
                                <a:pos x="79" y="40"/>
                              </a:cxn>
                              <a:cxn ang="0">
                                <a:pos x="71" y="22"/>
                              </a:cxn>
                              <a:cxn ang="0">
                                <a:pos x="60" y="6"/>
                              </a:cxn>
                              <a:cxn ang="0">
                                <a:pos x="46" y="0"/>
                              </a:cxn>
                              <a:cxn ang="0">
                                <a:pos x="25" y="2"/>
                              </a:cxn>
                              <a:cxn ang="0">
                                <a:pos x="39" y="11"/>
                              </a:cxn>
                              <a:cxn ang="0">
                                <a:pos x="51" y="25"/>
                              </a:cxn>
                              <a:cxn ang="0">
                                <a:pos x="54" y="42"/>
                              </a:cxn>
                              <a:cxn ang="0">
                                <a:pos x="40" y="43"/>
                              </a:cxn>
                              <a:cxn ang="0">
                                <a:pos x="22" y="45"/>
                              </a:cxn>
                              <a:cxn ang="0">
                                <a:pos x="0" y="51"/>
                              </a:cxn>
                              <a:cxn ang="0">
                                <a:pos x="17" y="55"/>
                              </a:cxn>
                              <a:cxn ang="0">
                                <a:pos x="34" y="61"/>
                              </a:cxn>
                              <a:cxn ang="0">
                                <a:pos x="44" y="70"/>
                              </a:cxn>
                              <a:cxn ang="0">
                                <a:pos x="48" y="86"/>
                              </a:cxn>
                              <a:cxn ang="0">
                                <a:pos x="35" y="82"/>
                              </a:cxn>
                              <a:cxn ang="0">
                                <a:pos x="21" y="86"/>
                              </a:cxn>
                              <a:cxn ang="0">
                                <a:pos x="35" y="96"/>
                              </a:cxn>
                              <a:cxn ang="0">
                                <a:pos x="40" y="109"/>
                              </a:cxn>
                              <a:cxn ang="0">
                                <a:pos x="42" y="127"/>
                              </a:cxn>
                              <a:cxn ang="0">
                                <a:pos x="36" y="143"/>
                              </a:cxn>
                              <a:cxn ang="0">
                                <a:pos x="28" y="159"/>
                              </a:cxn>
                              <a:cxn ang="0">
                                <a:pos x="14" y="182"/>
                              </a:cxn>
                            </a:cxnLst>
                            <a:rect l="0" t="0" r="r" b="b"/>
                            <a:pathLst>
                              <a:path w="204" h="194">
                                <a:moveTo>
                                  <a:pt x="14" y="182"/>
                                </a:moveTo>
                                <a:lnTo>
                                  <a:pt x="38" y="165"/>
                                </a:lnTo>
                                <a:lnTo>
                                  <a:pt x="53" y="159"/>
                                </a:lnTo>
                                <a:lnTo>
                                  <a:pt x="69" y="163"/>
                                </a:lnTo>
                                <a:lnTo>
                                  <a:pt x="78" y="169"/>
                                </a:lnTo>
                                <a:lnTo>
                                  <a:pt x="92" y="186"/>
                                </a:lnTo>
                                <a:lnTo>
                                  <a:pt x="104" y="192"/>
                                </a:lnTo>
                                <a:lnTo>
                                  <a:pt x="116" y="194"/>
                                </a:lnTo>
                                <a:lnTo>
                                  <a:pt x="130" y="188"/>
                                </a:lnTo>
                                <a:lnTo>
                                  <a:pt x="140" y="176"/>
                                </a:lnTo>
                                <a:lnTo>
                                  <a:pt x="148" y="161"/>
                                </a:lnTo>
                                <a:lnTo>
                                  <a:pt x="159" y="136"/>
                                </a:lnTo>
                                <a:lnTo>
                                  <a:pt x="170" y="115"/>
                                </a:lnTo>
                                <a:lnTo>
                                  <a:pt x="186" y="95"/>
                                </a:lnTo>
                                <a:lnTo>
                                  <a:pt x="204" y="82"/>
                                </a:lnTo>
                                <a:lnTo>
                                  <a:pt x="182" y="89"/>
                                </a:lnTo>
                                <a:lnTo>
                                  <a:pt x="166" y="103"/>
                                </a:lnTo>
                                <a:lnTo>
                                  <a:pt x="152" y="126"/>
                                </a:lnTo>
                                <a:lnTo>
                                  <a:pt x="140" y="147"/>
                                </a:lnTo>
                                <a:lnTo>
                                  <a:pt x="131" y="164"/>
                                </a:lnTo>
                                <a:lnTo>
                                  <a:pt x="120" y="169"/>
                                </a:lnTo>
                                <a:lnTo>
                                  <a:pt x="109" y="165"/>
                                </a:lnTo>
                                <a:lnTo>
                                  <a:pt x="102" y="154"/>
                                </a:lnTo>
                                <a:lnTo>
                                  <a:pt x="101" y="140"/>
                                </a:lnTo>
                                <a:lnTo>
                                  <a:pt x="105" y="127"/>
                                </a:lnTo>
                                <a:lnTo>
                                  <a:pt x="112" y="117"/>
                                </a:lnTo>
                                <a:lnTo>
                                  <a:pt x="100" y="108"/>
                                </a:lnTo>
                                <a:lnTo>
                                  <a:pt x="94" y="94"/>
                                </a:lnTo>
                                <a:lnTo>
                                  <a:pt x="100" y="79"/>
                                </a:lnTo>
                                <a:lnTo>
                                  <a:pt x="114" y="69"/>
                                </a:lnTo>
                                <a:lnTo>
                                  <a:pt x="97" y="70"/>
                                </a:lnTo>
                                <a:lnTo>
                                  <a:pt x="83" y="76"/>
                                </a:lnTo>
                                <a:lnTo>
                                  <a:pt x="85" y="60"/>
                                </a:lnTo>
                                <a:lnTo>
                                  <a:pt x="92" y="45"/>
                                </a:lnTo>
                                <a:lnTo>
                                  <a:pt x="104" y="31"/>
                                </a:lnTo>
                                <a:lnTo>
                                  <a:pt x="79" y="40"/>
                                </a:lnTo>
                                <a:lnTo>
                                  <a:pt x="71" y="22"/>
                                </a:lnTo>
                                <a:lnTo>
                                  <a:pt x="60" y="6"/>
                                </a:lnTo>
                                <a:lnTo>
                                  <a:pt x="46" y="0"/>
                                </a:lnTo>
                                <a:lnTo>
                                  <a:pt x="25" y="2"/>
                                </a:lnTo>
                                <a:lnTo>
                                  <a:pt x="39" y="11"/>
                                </a:lnTo>
                                <a:lnTo>
                                  <a:pt x="51" y="25"/>
                                </a:lnTo>
                                <a:lnTo>
                                  <a:pt x="54" y="42"/>
                                </a:lnTo>
                                <a:lnTo>
                                  <a:pt x="40" y="43"/>
                                </a:lnTo>
                                <a:lnTo>
                                  <a:pt x="22" y="45"/>
                                </a:lnTo>
                                <a:lnTo>
                                  <a:pt x="0" y="51"/>
                                </a:lnTo>
                                <a:lnTo>
                                  <a:pt x="17" y="55"/>
                                </a:lnTo>
                                <a:lnTo>
                                  <a:pt x="34" y="61"/>
                                </a:lnTo>
                                <a:lnTo>
                                  <a:pt x="44" y="70"/>
                                </a:lnTo>
                                <a:lnTo>
                                  <a:pt x="48" y="86"/>
                                </a:lnTo>
                                <a:lnTo>
                                  <a:pt x="35" y="82"/>
                                </a:lnTo>
                                <a:lnTo>
                                  <a:pt x="21" y="86"/>
                                </a:lnTo>
                                <a:lnTo>
                                  <a:pt x="35" y="96"/>
                                </a:lnTo>
                                <a:lnTo>
                                  <a:pt x="40" y="109"/>
                                </a:lnTo>
                                <a:lnTo>
                                  <a:pt x="42" y="127"/>
                                </a:lnTo>
                                <a:lnTo>
                                  <a:pt x="36" y="143"/>
                                </a:lnTo>
                                <a:lnTo>
                                  <a:pt x="28" y="159"/>
                                </a:lnTo>
                                <a:lnTo>
                                  <a:pt x="14" y="1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83" name="Freeform 1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27" y="1401"/>
                            <a:ext cx="70" cy="5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99"/>
                              </a:cxn>
                              <a:cxn ang="0">
                                <a:pos x="23" y="78"/>
                              </a:cxn>
                              <a:cxn ang="0">
                                <a:pos x="44" y="67"/>
                              </a:cxn>
                              <a:cxn ang="0">
                                <a:pos x="66" y="58"/>
                              </a:cxn>
                              <a:cxn ang="0">
                                <a:pos x="83" y="49"/>
                              </a:cxn>
                              <a:cxn ang="0">
                                <a:pos x="99" y="37"/>
                              </a:cxn>
                              <a:cxn ang="0">
                                <a:pos x="118" y="24"/>
                              </a:cxn>
                              <a:cxn ang="0">
                                <a:pos x="140" y="15"/>
                              </a:cxn>
                              <a:cxn ang="0">
                                <a:pos x="124" y="14"/>
                              </a:cxn>
                              <a:cxn ang="0">
                                <a:pos x="112" y="16"/>
                              </a:cxn>
                              <a:cxn ang="0">
                                <a:pos x="127" y="0"/>
                              </a:cxn>
                              <a:cxn ang="0">
                                <a:pos x="97" y="15"/>
                              </a:cxn>
                              <a:cxn ang="0">
                                <a:pos x="72" y="31"/>
                              </a:cxn>
                              <a:cxn ang="0">
                                <a:pos x="43" y="53"/>
                              </a:cxn>
                              <a:cxn ang="0">
                                <a:pos x="22" y="71"/>
                              </a:cxn>
                              <a:cxn ang="0">
                                <a:pos x="0" y="99"/>
                              </a:cxn>
                            </a:cxnLst>
                            <a:rect l="0" t="0" r="r" b="b"/>
                            <a:pathLst>
                              <a:path w="140" h="99">
                                <a:moveTo>
                                  <a:pt x="0" y="99"/>
                                </a:moveTo>
                                <a:lnTo>
                                  <a:pt x="23" y="78"/>
                                </a:lnTo>
                                <a:lnTo>
                                  <a:pt x="44" y="67"/>
                                </a:lnTo>
                                <a:lnTo>
                                  <a:pt x="66" y="58"/>
                                </a:lnTo>
                                <a:lnTo>
                                  <a:pt x="83" y="49"/>
                                </a:lnTo>
                                <a:lnTo>
                                  <a:pt x="99" y="37"/>
                                </a:lnTo>
                                <a:lnTo>
                                  <a:pt x="118" y="24"/>
                                </a:lnTo>
                                <a:lnTo>
                                  <a:pt x="140" y="15"/>
                                </a:lnTo>
                                <a:lnTo>
                                  <a:pt x="124" y="14"/>
                                </a:lnTo>
                                <a:lnTo>
                                  <a:pt x="112" y="16"/>
                                </a:lnTo>
                                <a:lnTo>
                                  <a:pt x="127" y="0"/>
                                </a:lnTo>
                                <a:lnTo>
                                  <a:pt x="97" y="15"/>
                                </a:lnTo>
                                <a:lnTo>
                                  <a:pt x="72" y="31"/>
                                </a:lnTo>
                                <a:lnTo>
                                  <a:pt x="43" y="53"/>
                                </a:lnTo>
                                <a:lnTo>
                                  <a:pt x="22" y="71"/>
                                </a:lnTo>
                                <a:lnTo>
                                  <a:pt x="0" y="9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6584" name="Group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47" y="1624"/>
                      <a:ext cx="57" cy="47"/>
                      <a:chOff x="4247" y="1624"/>
                      <a:chExt cx="57" cy="47"/>
                    </a:xfrm>
                  </p:grpSpPr>
                  <p:sp>
                    <p:nvSpPr>
                      <p:cNvPr id="16585" name="Oval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7" y="1624"/>
                        <a:ext cx="53" cy="47"/>
                      </a:xfrm>
                      <a:prstGeom prst="ellipse">
                        <a:avLst/>
                      </a:prstGeom>
                      <a:solidFill>
                        <a:srgbClr val="8029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586" name="Group 2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49" y="1624"/>
                        <a:ext cx="55" cy="47"/>
                        <a:chOff x="4249" y="1624"/>
                        <a:chExt cx="55" cy="47"/>
                      </a:xfrm>
                    </p:grpSpPr>
                    <p:sp>
                      <p:nvSpPr>
                        <p:cNvPr id="16587" name="Oval 2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51" y="1624"/>
                          <a:ext cx="53" cy="47"/>
                        </a:xfrm>
                        <a:prstGeom prst="ellipse">
                          <a:avLst/>
                        </a:prstGeom>
                        <a:solidFill>
                          <a:srgbClr val="FF5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6588" name="Group 2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49" y="1624"/>
                          <a:ext cx="53" cy="47"/>
                          <a:chOff x="4249" y="1624"/>
                          <a:chExt cx="53" cy="47"/>
                        </a:xfrm>
                      </p:grpSpPr>
                      <p:sp>
                        <p:nvSpPr>
                          <p:cNvPr id="16589" name="Oval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9" y="1624"/>
                            <a:ext cx="53" cy="47"/>
                          </a:xfrm>
                          <a:prstGeom prst="ellipse">
                            <a:avLst/>
                          </a:prstGeom>
                          <a:solidFill>
                            <a:srgbClr val="B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90" name="Arc 2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3" y="1626"/>
                            <a:ext cx="36" cy="2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582"/>
                              <a:gd name="T1" fmla="*/ 0 h 21600"/>
                              <a:gd name="T2" fmla="*/ 21582 w 21582"/>
                              <a:gd name="T3" fmla="*/ 20707 h 21600"/>
                              <a:gd name="T4" fmla="*/ 0 w 21582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582" h="21600" fill="none" extrusionOk="0">
                                <a:moveTo>
                                  <a:pt x="-1" y="0"/>
                                </a:moveTo>
                                <a:cubicBezTo>
                                  <a:pt x="11581" y="0"/>
                                  <a:pt x="21102" y="9134"/>
                                  <a:pt x="21581" y="20707"/>
                                </a:cubicBezTo>
                              </a:path>
                              <a:path w="21582" h="21600" stroke="0" extrusionOk="0">
                                <a:moveTo>
                                  <a:pt x="-1" y="0"/>
                                </a:moveTo>
                                <a:cubicBezTo>
                                  <a:pt x="11581" y="0"/>
                                  <a:pt x="21102" y="9134"/>
                                  <a:pt x="21581" y="20707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91" name="Oval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54" y="1638"/>
                            <a:ext cx="40" cy="23"/>
                          </a:xfrm>
                          <a:prstGeom prst="ellipse">
                            <a:avLst/>
                          </a:prstGeom>
                          <a:solidFill>
                            <a:srgbClr val="FFF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92" name="Freeform 2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54" y="1636"/>
                            <a:ext cx="21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4" y="10"/>
                              </a:cxn>
                              <a:cxn ang="0">
                                <a:pos x="26" y="18"/>
                              </a:cxn>
                              <a:cxn ang="0">
                                <a:pos x="42" y="24"/>
                              </a:cxn>
                              <a:cxn ang="0">
                                <a:pos x="28" y="37"/>
                              </a:cxn>
                              <a:cxn ang="0">
                                <a:pos x="14" y="57"/>
                              </a:cxn>
                              <a:cxn ang="0">
                                <a:pos x="18" y="34"/>
                              </a:cxn>
                              <a:cxn ang="0">
                                <a:pos x="12" y="1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42" h="57">
                                <a:moveTo>
                                  <a:pt x="0" y="0"/>
                                </a:moveTo>
                                <a:lnTo>
                                  <a:pt x="14" y="10"/>
                                </a:lnTo>
                                <a:lnTo>
                                  <a:pt x="26" y="18"/>
                                </a:lnTo>
                                <a:lnTo>
                                  <a:pt x="42" y="24"/>
                                </a:lnTo>
                                <a:lnTo>
                                  <a:pt x="28" y="37"/>
                                </a:lnTo>
                                <a:lnTo>
                                  <a:pt x="14" y="57"/>
                                </a:lnTo>
                                <a:lnTo>
                                  <a:pt x="18" y="34"/>
                                </a:lnTo>
                                <a:lnTo>
                                  <a:pt x="12" y="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593" name="Oval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63" y="1661"/>
                            <a:ext cx="24" cy="9"/>
                          </a:xfrm>
                          <a:prstGeom prst="ellipse">
                            <a:avLst/>
                          </a:pr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6594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3937" y="1700"/>
                    <a:ext cx="728" cy="940"/>
                    <a:chOff x="3937" y="1700"/>
                    <a:chExt cx="728" cy="940"/>
                  </a:xfrm>
                </p:grpSpPr>
                <p:grpSp>
                  <p:nvGrpSpPr>
                    <p:cNvPr id="16595" name="Group 2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7" y="2354"/>
                      <a:ext cx="703" cy="286"/>
                      <a:chOff x="3937" y="2354"/>
                      <a:chExt cx="703" cy="286"/>
                    </a:xfrm>
                  </p:grpSpPr>
                  <p:grpSp>
                    <p:nvGrpSpPr>
                      <p:cNvPr id="16596" name="Group 2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78" y="2354"/>
                        <a:ext cx="562" cy="286"/>
                        <a:chOff x="4078" y="2354"/>
                        <a:chExt cx="562" cy="286"/>
                      </a:xfrm>
                    </p:grpSpPr>
                    <p:grpSp>
                      <p:nvGrpSpPr>
                        <p:cNvPr id="16597" name="Group 2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78" y="2354"/>
                          <a:ext cx="562" cy="286"/>
                          <a:chOff x="4078" y="2354"/>
                          <a:chExt cx="562" cy="286"/>
                        </a:xfrm>
                      </p:grpSpPr>
                      <p:sp>
                        <p:nvSpPr>
                          <p:cNvPr id="16598" name="Freeform 2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78" y="2354"/>
                            <a:ext cx="562" cy="28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23" y="572"/>
                              </a:cxn>
                              <a:cxn ang="0">
                                <a:pos x="1115" y="552"/>
                              </a:cxn>
                              <a:cxn ang="0">
                                <a:pos x="1112" y="540"/>
                              </a:cxn>
                              <a:cxn ang="0">
                                <a:pos x="1100" y="521"/>
                              </a:cxn>
                              <a:cxn ang="0">
                                <a:pos x="1084" y="509"/>
                              </a:cxn>
                              <a:cxn ang="0">
                                <a:pos x="1068" y="466"/>
                              </a:cxn>
                              <a:cxn ang="0">
                                <a:pos x="1050" y="434"/>
                              </a:cxn>
                              <a:cxn ang="0">
                                <a:pos x="1047" y="413"/>
                              </a:cxn>
                              <a:cxn ang="0">
                                <a:pos x="1051" y="393"/>
                              </a:cxn>
                              <a:cxn ang="0">
                                <a:pos x="1053" y="376"/>
                              </a:cxn>
                              <a:cxn ang="0">
                                <a:pos x="1047" y="354"/>
                              </a:cxn>
                              <a:cxn ang="0">
                                <a:pos x="1035" y="336"/>
                              </a:cxn>
                              <a:cxn ang="0">
                                <a:pos x="1022" y="320"/>
                              </a:cxn>
                              <a:cxn ang="0">
                                <a:pos x="1007" y="304"/>
                              </a:cxn>
                              <a:cxn ang="0">
                                <a:pos x="997" y="291"/>
                              </a:cxn>
                              <a:cxn ang="0">
                                <a:pos x="977" y="273"/>
                              </a:cxn>
                              <a:cxn ang="0">
                                <a:pos x="958" y="251"/>
                              </a:cxn>
                              <a:cxn ang="0">
                                <a:pos x="939" y="222"/>
                              </a:cxn>
                              <a:cxn ang="0">
                                <a:pos x="914" y="179"/>
                              </a:cxn>
                              <a:cxn ang="0">
                                <a:pos x="735" y="0"/>
                              </a:cxn>
                              <a:cxn ang="0">
                                <a:pos x="182" y="24"/>
                              </a:cxn>
                              <a:cxn ang="0">
                                <a:pos x="0" y="176"/>
                              </a:cxn>
                              <a:cxn ang="0">
                                <a:pos x="110" y="572"/>
                              </a:cxn>
                              <a:cxn ang="0">
                                <a:pos x="1123" y="572"/>
                              </a:cxn>
                            </a:cxnLst>
                            <a:rect l="0" t="0" r="r" b="b"/>
                            <a:pathLst>
                              <a:path w="1123" h="572">
                                <a:moveTo>
                                  <a:pt x="1123" y="572"/>
                                </a:moveTo>
                                <a:lnTo>
                                  <a:pt x="1115" y="552"/>
                                </a:lnTo>
                                <a:lnTo>
                                  <a:pt x="1112" y="540"/>
                                </a:lnTo>
                                <a:lnTo>
                                  <a:pt x="1100" y="521"/>
                                </a:lnTo>
                                <a:lnTo>
                                  <a:pt x="1084" y="509"/>
                                </a:lnTo>
                                <a:lnTo>
                                  <a:pt x="1068" y="466"/>
                                </a:lnTo>
                                <a:lnTo>
                                  <a:pt x="1050" y="434"/>
                                </a:lnTo>
                                <a:lnTo>
                                  <a:pt x="1047" y="413"/>
                                </a:lnTo>
                                <a:lnTo>
                                  <a:pt x="1051" y="393"/>
                                </a:lnTo>
                                <a:lnTo>
                                  <a:pt x="1053" y="376"/>
                                </a:lnTo>
                                <a:lnTo>
                                  <a:pt x="1047" y="354"/>
                                </a:lnTo>
                                <a:lnTo>
                                  <a:pt x="1035" y="336"/>
                                </a:lnTo>
                                <a:lnTo>
                                  <a:pt x="1022" y="320"/>
                                </a:lnTo>
                                <a:lnTo>
                                  <a:pt x="1007" y="304"/>
                                </a:lnTo>
                                <a:lnTo>
                                  <a:pt x="997" y="291"/>
                                </a:lnTo>
                                <a:lnTo>
                                  <a:pt x="977" y="273"/>
                                </a:lnTo>
                                <a:lnTo>
                                  <a:pt x="958" y="251"/>
                                </a:lnTo>
                                <a:lnTo>
                                  <a:pt x="939" y="222"/>
                                </a:lnTo>
                                <a:lnTo>
                                  <a:pt x="914" y="179"/>
                                </a:lnTo>
                                <a:lnTo>
                                  <a:pt x="735" y="0"/>
                                </a:lnTo>
                                <a:lnTo>
                                  <a:pt x="182" y="24"/>
                                </a:lnTo>
                                <a:lnTo>
                                  <a:pt x="0" y="176"/>
                                </a:lnTo>
                                <a:lnTo>
                                  <a:pt x="110" y="572"/>
                                </a:lnTo>
                                <a:lnTo>
                                  <a:pt x="1123" y="57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599" name="Group 2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26" y="2426"/>
                            <a:ext cx="514" cy="214"/>
                            <a:chOff x="4126" y="2426"/>
                            <a:chExt cx="514" cy="214"/>
                          </a:xfrm>
                        </p:grpSpPr>
                        <p:sp>
                          <p:nvSpPr>
                            <p:cNvPr id="16600" name="Freeform 2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79" y="2549"/>
                              <a:ext cx="261" cy="9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80" y="0"/>
                                </a:cxn>
                                <a:cxn ang="0">
                                  <a:pos x="208" y="18"/>
                                </a:cxn>
                                <a:cxn ang="0">
                                  <a:pos x="221" y="38"/>
                                </a:cxn>
                                <a:cxn ang="0">
                                  <a:pos x="228" y="55"/>
                                </a:cxn>
                                <a:cxn ang="0">
                                  <a:pos x="249" y="45"/>
                                </a:cxn>
                                <a:cxn ang="0">
                                  <a:pos x="266" y="39"/>
                                </a:cxn>
                                <a:cxn ang="0">
                                  <a:pos x="285" y="37"/>
                                </a:cxn>
                                <a:cxn ang="0">
                                  <a:pos x="309" y="39"/>
                                </a:cxn>
                                <a:cxn ang="0">
                                  <a:pos x="336" y="45"/>
                                </a:cxn>
                                <a:cxn ang="0">
                                  <a:pos x="356" y="54"/>
                                </a:cxn>
                                <a:cxn ang="0">
                                  <a:pos x="375" y="68"/>
                                </a:cxn>
                                <a:cxn ang="0">
                                  <a:pos x="405" y="90"/>
                                </a:cxn>
                                <a:cxn ang="0">
                                  <a:pos x="436" y="111"/>
                                </a:cxn>
                                <a:cxn ang="0">
                                  <a:pos x="461" y="127"/>
                                </a:cxn>
                                <a:cxn ang="0">
                                  <a:pos x="482" y="130"/>
                                </a:cxn>
                                <a:cxn ang="0">
                                  <a:pos x="497" y="136"/>
                                </a:cxn>
                                <a:cxn ang="0">
                                  <a:pos x="507" y="147"/>
                                </a:cxn>
                                <a:cxn ang="0">
                                  <a:pos x="513" y="166"/>
                                </a:cxn>
                                <a:cxn ang="0">
                                  <a:pos x="520" y="183"/>
                                </a:cxn>
                                <a:cxn ang="0">
                                  <a:pos x="481" y="183"/>
                                </a:cxn>
                                <a:cxn ang="0">
                                  <a:pos x="467" y="165"/>
                                </a:cxn>
                                <a:cxn ang="0">
                                  <a:pos x="443" y="144"/>
                                </a:cxn>
                                <a:cxn ang="0">
                                  <a:pos x="412" y="122"/>
                                </a:cxn>
                                <a:cxn ang="0">
                                  <a:pos x="381" y="101"/>
                                </a:cxn>
                                <a:cxn ang="0">
                                  <a:pos x="350" y="80"/>
                                </a:cxn>
                                <a:cxn ang="0">
                                  <a:pos x="321" y="70"/>
                                </a:cxn>
                                <a:cxn ang="0">
                                  <a:pos x="297" y="69"/>
                                </a:cxn>
                                <a:cxn ang="0">
                                  <a:pos x="273" y="73"/>
                                </a:cxn>
                                <a:cxn ang="0">
                                  <a:pos x="239" y="82"/>
                                </a:cxn>
                                <a:cxn ang="0">
                                  <a:pos x="211" y="93"/>
                                </a:cxn>
                                <a:cxn ang="0">
                                  <a:pos x="187" y="104"/>
                                </a:cxn>
                                <a:cxn ang="0">
                                  <a:pos x="156" y="95"/>
                                </a:cxn>
                                <a:cxn ang="0">
                                  <a:pos x="125" y="97"/>
                                </a:cxn>
                                <a:cxn ang="0">
                                  <a:pos x="99" y="111"/>
                                </a:cxn>
                                <a:cxn ang="0">
                                  <a:pos x="73" y="122"/>
                                </a:cxn>
                                <a:cxn ang="0">
                                  <a:pos x="42" y="131"/>
                                </a:cxn>
                                <a:cxn ang="0">
                                  <a:pos x="18" y="134"/>
                                </a:cxn>
                                <a:cxn ang="0">
                                  <a:pos x="0" y="129"/>
                                </a:cxn>
                                <a:cxn ang="0">
                                  <a:pos x="9" y="84"/>
                                </a:cxn>
                                <a:cxn ang="0">
                                  <a:pos x="73" y="59"/>
                                </a:cxn>
                                <a:cxn ang="0">
                                  <a:pos x="180" y="0"/>
                                </a:cxn>
                              </a:cxnLst>
                              <a:rect l="0" t="0" r="r" b="b"/>
                              <a:pathLst>
                                <a:path w="520" h="183">
                                  <a:moveTo>
                                    <a:pt x="180" y="0"/>
                                  </a:moveTo>
                                  <a:lnTo>
                                    <a:pt x="208" y="18"/>
                                  </a:lnTo>
                                  <a:lnTo>
                                    <a:pt x="221" y="38"/>
                                  </a:lnTo>
                                  <a:lnTo>
                                    <a:pt x="228" y="55"/>
                                  </a:lnTo>
                                  <a:lnTo>
                                    <a:pt x="249" y="45"/>
                                  </a:lnTo>
                                  <a:lnTo>
                                    <a:pt x="266" y="39"/>
                                  </a:lnTo>
                                  <a:lnTo>
                                    <a:pt x="285" y="37"/>
                                  </a:lnTo>
                                  <a:lnTo>
                                    <a:pt x="309" y="39"/>
                                  </a:lnTo>
                                  <a:lnTo>
                                    <a:pt x="336" y="45"/>
                                  </a:lnTo>
                                  <a:lnTo>
                                    <a:pt x="356" y="54"/>
                                  </a:lnTo>
                                  <a:lnTo>
                                    <a:pt x="375" y="68"/>
                                  </a:lnTo>
                                  <a:lnTo>
                                    <a:pt x="405" y="90"/>
                                  </a:lnTo>
                                  <a:lnTo>
                                    <a:pt x="436" y="111"/>
                                  </a:lnTo>
                                  <a:lnTo>
                                    <a:pt x="461" y="127"/>
                                  </a:lnTo>
                                  <a:lnTo>
                                    <a:pt x="482" y="130"/>
                                  </a:lnTo>
                                  <a:lnTo>
                                    <a:pt x="497" y="136"/>
                                  </a:lnTo>
                                  <a:lnTo>
                                    <a:pt x="507" y="147"/>
                                  </a:lnTo>
                                  <a:lnTo>
                                    <a:pt x="513" y="166"/>
                                  </a:lnTo>
                                  <a:lnTo>
                                    <a:pt x="520" y="183"/>
                                  </a:lnTo>
                                  <a:lnTo>
                                    <a:pt x="481" y="183"/>
                                  </a:lnTo>
                                  <a:lnTo>
                                    <a:pt x="467" y="165"/>
                                  </a:lnTo>
                                  <a:lnTo>
                                    <a:pt x="443" y="144"/>
                                  </a:lnTo>
                                  <a:lnTo>
                                    <a:pt x="412" y="122"/>
                                  </a:lnTo>
                                  <a:lnTo>
                                    <a:pt x="381" y="101"/>
                                  </a:lnTo>
                                  <a:lnTo>
                                    <a:pt x="350" y="80"/>
                                  </a:lnTo>
                                  <a:lnTo>
                                    <a:pt x="321" y="70"/>
                                  </a:lnTo>
                                  <a:lnTo>
                                    <a:pt x="297" y="69"/>
                                  </a:lnTo>
                                  <a:lnTo>
                                    <a:pt x="273" y="73"/>
                                  </a:lnTo>
                                  <a:lnTo>
                                    <a:pt x="239" y="82"/>
                                  </a:lnTo>
                                  <a:lnTo>
                                    <a:pt x="211" y="93"/>
                                  </a:lnTo>
                                  <a:lnTo>
                                    <a:pt x="187" y="104"/>
                                  </a:lnTo>
                                  <a:lnTo>
                                    <a:pt x="156" y="95"/>
                                  </a:lnTo>
                                  <a:lnTo>
                                    <a:pt x="125" y="97"/>
                                  </a:lnTo>
                                  <a:lnTo>
                                    <a:pt x="99" y="111"/>
                                  </a:lnTo>
                                  <a:lnTo>
                                    <a:pt x="73" y="122"/>
                                  </a:lnTo>
                                  <a:lnTo>
                                    <a:pt x="42" y="131"/>
                                  </a:lnTo>
                                  <a:lnTo>
                                    <a:pt x="18" y="134"/>
                                  </a:lnTo>
                                  <a:lnTo>
                                    <a:pt x="0" y="129"/>
                                  </a:lnTo>
                                  <a:lnTo>
                                    <a:pt x="9" y="84"/>
                                  </a:lnTo>
                                  <a:lnTo>
                                    <a:pt x="73" y="59"/>
                                  </a:lnTo>
                                  <a:lnTo>
                                    <a:pt x="18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01" name="Freeform 21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3" y="2426"/>
                              <a:ext cx="269" cy="7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"/>
                                </a:cxn>
                                <a:cxn ang="0">
                                  <a:pos x="3" y="18"/>
                                </a:cxn>
                                <a:cxn ang="0">
                                  <a:pos x="11" y="32"/>
                                </a:cxn>
                                <a:cxn ang="0">
                                  <a:pos x="24" y="46"/>
                                </a:cxn>
                                <a:cxn ang="0">
                                  <a:pos x="40" y="58"/>
                                </a:cxn>
                                <a:cxn ang="0">
                                  <a:pos x="64" y="69"/>
                                </a:cxn>
                                <a:cxn ang="0">
                                  <a:pos x="89" y="74"/>
                                </a:cxn>
                                <a:cxn ang="0">
                                  <a:pos x="116" y="79"/>
                                </a:cxn>
                                <a:cxn ang="0">
                                  <a:pos x="146" y="97"/>
                                </a:cxn>
                                <a:cxn ang="0">
                                  <a:pos x="175" y="112"/>
                                </a:cxn>
                                <a:cxn ang="0">
                                  <a:pos x="208" y="129"/>
                                </a:cxn>
                                <a:cxn ang="0">
                                  <a:pos x="244" y="148"/>
                                </a:cxn>
                                <a:cxn ang="0">
                                  <a:pos x="257" y="150"/>
                                </a:cxn>
                                <a:cxn ang="0">
                                  <a:pos x="272" y="147"/>
                                </a:cxn>
                                <a:cxn ang="0">
                                  <a:pos x="289" y="135"/>
                                </a:cxn>
                                <a:cxn ang="0">
                                  <a:pos x="309" y="120"/>
                                </a:cxn>
                                <a:cxn ang="0">
                                  <a:pos x="327" y="104"/>
                                </a:cxn>
                                <a:cxn ang="0">
                                  <a:pos x="341" y="89"/>
                                </a:cxn>
                                <a:cxn ang="0">
                                  <a:pos x="365" y="73"/>
                                </a:cxn>
                                <a:cxn ang="0">
                                  <a:pos x="398" y="58"/>
                                </a:cxn>
                                <a:cxn ang="0">
                                  <a:pos x="432" y="44"/>
                                </a:cxn>
                                <a:cxn ang="0">
                                  <a:pos x="472" y="27"/>
                                </a:cxn>
                                <a:cxn ang="0">
                                  <a:pos x="537" y="0"/>
                                </a:cxn>
                                <a:cxn ang="0">
                                  <a:pos x="489" y="6"/>
                                </a:cxn>
                                <a:cxn ang="0">
                                  <a:pos x="448" y="19"/>
                                </a:cxn>
                                <a:cxn ang="0">
                                  <a:pos x="389" y="38"/>
                                </a:cxn>
                                <a:cxn ang="0">
                                  <a:pos x="347" y="51"/>
                                </a:cxn>
                                <a:cxn ang="0">
                                  <a:pos x="317" y="62"/>
                                </a:cxn>
                                <a:cxn ang="0">
                                  <a:pos x="301" y="70"/>
                                </a:cxn>
                                <a:cxn ang="0">
                                  <a:pos x="282" y="86"/>
                                </a:cxn>
                                <a:cxn ang="0">
                                  <a:pos x="266" y="110"/>
                                </a:cxn>
                                <a:cxn ang="0">
                                  <a:pos x="251" y="134"/>
                                </a:cxn>
                                <a:cxn ang="0">
                                  <a:pos x="254" y="116"/>
                                </a:cxn>
                                <a:cxn ang="0">
                                  <a:pos x="249" y="101"/>
                                </a:cxn>
                                <a:cxn ang="0">
                                  <a:pos x="244" y="89"/>
                                </a:cxn>
                                <a:cxn ang="0">
                                  <a:pos x="231" y="81"/>
                                </a:cxn>
                                <a:cxn ang="0">
                                  <a:pos x="215" y="74"/>
                                </a:cxn>
                                <a:cxn ang="0">
                                  <a:pos x="188" y="67"/>
                                </a:cxn>
                                <a:cxn ang="0">
                                  <a:pos x="139" y="56"/>
                                </a:cxn>
                                <a:cxn ang="0">
                                  <a:pos x="94" y="48"/>
                                </a:cxn>
                                <a:cxn ang="0">
                                  <a:pos x="61" y="39"/>
                                </a:cxn>
                                <a:cxn ang="0">
                                  <a:pos x="33" y="27"/>
                                </a:cxn>
                                <a:cxn ang="0">
                                  <a:pos x="0" y="4"/>
                                </a:cxn>
                              </a:cxnLst>
                              <a:rect l="0" t="0" r="r" b="b"/>
                              <a:pathLst>
                                <a:path w="537" h="150">
                                  <a:moveTo>
                                    <a:pt x="0" y="4"/>
                                  </a:moveTo>
                                  <a:lnTo>
                                    <a:pt x="3" y="18"/>
                                  </a:lnTo>
                                  <a:lnTo>
                                    <a:pt x="11" y="32"/>
                                  </a:lnTo>
                                  <a:lnTo>
                                    <a:pt x="24" y="46"/>
                                  </a:lnTo>
                                  <a:lnTo>
                                    <a:pt x="40" y="58"/>
                                  </a:lnTo>
                                  <a:lnTo>
                                    <a:pt x="64" y="69"/>
                                  </a:lnTo>
                                  <a:lnTo>
                                    <a:pt x="89" y="74"/>
                                  </a:lnTo>
                                  <a:lnTo>
                                    <a:pt x="116" y="79"/>
                                  </a:lnTo>
                                  <a:lnTo>
                                    <a:pt x="146" y="97"/>
                                  </a:lnTo>
                                  <a:lnTo>
                                    <a:pt x="175" y="112"/>
                                  </a:lnTo>
                                  <a:lnTo>
                                    <a:pt x="208" y="129"/>
                                  </a:lnTo>
                                  <a:lnTo>
                                    <a:pt x="244" y="148"/>
                                  </a:lnTo>
                                  <a:lnTo>
                                    <a:pt x="257" y="150"/>
                                  </a:lnTo>
                                  <a:lnTo>
                                    <a:pt x="272" y="147"/>
                                  </a:lnTo>
                                  <a:lnTo>
                                    <a:pt x="289" y="135"/>
                                  </a:lnTo>
                                  <a:lnTo>
                                    <a:pt x="309" y="120"/>
                                  </a:lnTo>
                                  <a:lnTo>
                                    <a:pt x="327" y="104"/>
                                  </a:lnTo>
                                  <a:lnTo>
                                    <a:pt x="341" y="89"/>
                                  </a:lnTo>
                                  <a:lnTo>
                                    <a:pt x="365" y="73"/>
                                  </a:lnTo>
                                  <a:lnTo>
                                    <a:pt x="398" y="58"/>
                                  </a:lnTo>
                                  <a:lnTo>
                                    <a:pt x="432" y="44"/>
                                  </a:lnTo>
                                  <a:lnTo>
                                    <a:pt x="472" y="27"/>
                                  </a:lnTo>
                                  <a:lnTo>
                                    <a:pt x="537" y="0"/>
                                  </a:lnTo>
                                  <a:lnTo>
                                    <a:pt x="489" y="6"/>
                                  </a:lnTo>
                                  <a:lnTo>
                                    <a:pt x="448" y="19"/>
                                  </a:lnTo>
                                  <a:lnTo>
                                    <a:pt x="389" y="38"/>
                                  </a:lnTo>
                                  <a:lnTo>
                                    <a:pt x="347" y="51"/>
                                  </a:lnTo>
                                  <a:lnTo>
                                    <a:pt x="317" y="62"/>
                                  </a:lnTo>
                                  <a:lnTo>
                                    <a:pt x="301" y="70"/>
                                  </a:lnTo>
                                  <a:lnTo>
                                    <a:pt x="282" y="86"/>
                                  </a:lnTo>
                                  <a:lnTo>
                                    <a:pt x="266" y="110"/>
                                  </a:lnTo>
                                  <a:lnTo>
                                    <a:pt x="251" y="134"/>
                                  </a:lnTo>
                                  <a:lnTo>
                                    <a:pt x="254" y="116"/>
                                  </a:lnTo>
                                  <a:lnTo>
                                    <a:pt x="249" y="101"/>
                                  </a:lnTo>
                                  <a:lnTo>
                                    <a:pt x="244" y="89"/>
                                  </a:lnTo>
                                  <a:lnTo>
                                    <a:pt x="231" y="81"/>
                                  </a:lnTo>
                                  <a:lnTo>
                                    <a:pt x="215" y="74"/>
                                  </a:lnTo>
                                  <a:lnTo>
                                    <a:pt x="188" y="67"/>
                                  </a:lnTo>
                                  <a:lnTo>
                                    <a:pt x="139" y="56"/>
                                  </a:lnTo>
                                  <a:lnTo>
                                    <a:pt x="94" y="48"/>
                                  </a:lnTo>
                                  <a:lnTo>
                                    <a:pt x="61" y="39"/>
                                  </a:lnTo>
                                  <a:lnTo>
                                    <a:pt x="33" y="27"/>
                                  </a:lnTo>
                                  <a:lnTo>
                                    <a:pt x="0" y="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02" name="Freeform 21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26" y="2494"/>
                              <a:ext cx="204" cy="14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2" y="89"/>
                                </a:cxn>
                                <a:cxn ang="0">
                                  <a:pos x="52" y="76"/>
                                </a:cxn>
                                <a:cxn ang="0">
                                  <a:pos x="45" y="58"/>
                                </a:cxn>
                                <a:cxn ang="0">
                                  <a:pos x="42" y="42"/>
                                </a:cxn>
                                <a:cxn ang="0">
                                  <a:pos x="45" y="24"/>
                                </a:cxn>
                                <a:cxn ang="0">
                                  <a:pos x="55" y="12"/>
                                </a:cxn>
                                <a:cxn ang="0">
                                  <a:pos x="69" y="4"/>
                                </a:cxn>
                                <a:cxn ang="0">
                                  <a:pos x="84" y="0"/>
                                </a:cxn>
                                <a:cxn ang="0">
                                  <a:pos x="97" y="1"/>
                                </a:cxn>
                                <a:cxn ang="0">
                                  <a:pos x="116" y="6"/>
                                </a:cxn>
                                <a:cxn ang="0">
                                  <a:pos x="139" y="17"/>
                                </a:cxn>
                                <a:cxn ang="0">
                                  <a:pos x="168" y="27"/>
                                </a:cxn>
                                <a:cxn ang="0">
                                  <a:pos x="193" y="23"/>
                                </a:cxn>
                                <a:cxn ang="0">
                                  <a:pos x="222" y="24"/>
                                </a:cxn>
                                <a:cxn ang="0">
                                  <a:pos x="253" y="29"/>
                                </a:cxn>
                                <a:cxn ang="0">
                                  <a:pos x="284" y="36"/>
                                </a:cxn>
                                <a:cxn ang="0">
                                  <a:pos x="315" y="44"/>
                                </a:cxn>
                                <a:cxn ang="0">
                                  <a:pos x="334" y="45"/>
                                </a:cxn>
                                <a:cxn ang="0">
                                  <a:pos x="360" y="40"/>
                                </a:cxn>
                                <a:cxn ang="0">
                                  <a:pos x="371" y="59"/>
                                </a:cxn>
                                <a:cxn ang="0">
                                  <a:pos x="387" y="73"/>
                                </a:cxn>
                                <a:cxn ang="0">
                                  <a:pos x="408" y="89"/>
                                </a:cxn>
                                <a:cxn ang="0">
                                  <a:pos x="298" y="154"/>
                                </a:cxn>
                                <a:cxn ang="0">
                                  <a:pos x="208" y="292"/>
                                </a:cxn>
                                <a:cxn ang="0">
                                  <a:pos x="106" y="292"/>
                                </a:cxn>
                                <a:cxn ang="0">
                                  <a:pos x="86" y="154"/>
                                </a:cxn>
                                <a:cxn ang="0">
                                  <a:pos x="0" y="137"/>
                                </a:cxn>
                                <a:cxn ang="0">
                                  <a:pos x="44" y="100"/>
                                </a:cxn>
                                <a:cxn ang="0">
                                  <a:pos x="62" y="89"/>
                                </a:cxn>
                              </a:cxnLst>
                              <a:rect l="0" t="0" r="r" b="b"/>
                              <a:pathLst>
                                <a:path w="408" h="292">
                                  <a:moveTo>
                                    <a:pt x="62" y="89"/>
                                  </a:moveTo>
                                  <a:lnTo>
                                    <a:pt x="52" y="76"/>
                                  </a:lnTo>
                                  <a:lnTo>
                                    <a:pt x="45" y="58"/>
                                  </a:lnTo>
                                  <a:lnTo>
                                    <a:pt x="42" y="42"/>
                                  </a:lnTo>
                                  <a:lnTo>
                                    <a:pt x="45" y="24"/>
                                  </a:lnTo>
                                  <a:lnTo>
                                    <a:pt x="55" y="12"/>
                                  </a:lnTo>
                                  <a:lnTo>
                                    <a:pt x="69" y="4"/>
                                  </a:lnTo>
                                  <a:lnTo>
                                    <a:pt x="84" y="0"/>
                                  </a:lnTo>
                                  <a:lnTo>
                                    <a:pt x="97" y="1"/>
                                  </a:lnTo>
                                  <a:lnTo>
                                    <a:pt x="116" y="6"/>
                                  </a:lnTo>
                                  <a:lnTo>
                                    <a:pt x="139" y="17"/>
                                  </a:lnTo>
                                  <a:lnTo>
                                    <a:pt x="168" y="27"/>
                                  </a:lnTo>
                                  <a:lnTo>
                                    <a:pt x="193" y="23"/>
                                  </a:lnTo>
                                  <a:lnTo>
                                    <a:pt x="222" y="24"/>
                                  </a:lnTo>
                                  <a:lnTo>
                                    <a:pt x="253" y="29"/>
                                  </a:lnTo>
                                  <a:lnTo>
                                    <a:pt x="284" y="36"/>
                                  </a:lnTo>
                                  <a:lnTo>
                                    <a:pt x="315" y="44"/>
                                  </a:lnTo>
                                  <a:lnTo>
                                    <a:pt x="334" y="45"/>
                                  </a:lnTo>
                                  <a:lnTo>
                                    <a:pt x="360" y="40"/>
                                  </a:lnTo>
                                  <a:lnTo>
                                    <a:pt x="371" y="59"/>
                                  </a:lnTo>
                                  <a:lnTo>
                                    <a:pt x="387" y="73"/>
                                  </a:lnTo>
                                  <a:lnTo>
                                    <a:pt x="408" y="89"/>
                                  </a:lnTo>
                                  <a:lnTo>
                                    <a:pt x="298" y="154"/>
                                  </a:lnTo>
                                  <a:lnTo>
                                    <a:pt x="208" y="292"/>
                                  </a:lnTo>
                                  <a:lnTo>
                                    <a:pt x="106" y="292"/>
                                  </a:lnTo>
                                  <a:lnTo>
                                    <a:pt x="86" y="154"/>
                                  </a:lnTo>
                                  <a:lnTo>
                                    <a:pt x="0" y="137"/>
                                  </a:lnTo>
                                  <a:lnTo>
                                    <a:pt x="44" y="100"/>
                                  </a:lnTo>
                                  <a:lnTo>
                                    <a:pt x="62" y="8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03" name="Freeform 2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92" y="2514"/>
                              <a:ext cx="36" cy="5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7"/>
                                </a:cxn>
                                <a:cxn ang="0">
                                  <a:pos x="30" y="43"/>
                                </a:cxn>
                                <a:cxn ang="0">
                                  <a:pos x="48" y="64"/>
                                </a:cxn>
                                <a:cxn ang="0">
                                  <a:pos x="72" y="103"/>
                                </a:cxn>
                                <a:cxn ang="0">
                                  <a:pos x="55" y="56"/>
                                </a:cxn>
                                <a:cxn ang="0">
                                  <a:pos x="41" y="31"/>
                                </a:cxn>
                                <a:cxn ang="0">
                                  <a:pos x="24" y="0"/>
                                </a:cxn>
                                <a:cxn ang="0">
                                  <a:pos x="0" y="7"/>
                                </a:cxn>
                              </a:cxnLst>
                              <a:rect l="0" t="0" r="r" b="b"/>
                              <a:pathLst>
                                <a:path w="72" h="103">
                                  <a:moveTo>
                                    <a:pt x="0" y="7"/>
                                  </a:moveTo>
                                  <a:lnTo>
                                    <a:pt x="30" y="43"/>
                                  </a:lnTo>
                                  <a:lnTo>
                                    <a:pt x="48" y="64"/>
                                  </a:lnTo>
                                  <a:lnTo>
                                    <a:pt x="72" y="103"/>
                                  </a:lnTo>
                                  <a:lnTo>
                                    <a:pt x="55" y="56"/>
                                  </a:lnTo>
                                  <a:lnTo>
                                    <a:pt x="41" y="31"/>
                                  </a:lnTo>
                                  <a:lnTo>
                                    <a:pt x="24" y="0"/>
                                  </a:lnTo>
                                  <a:lnTo>
                                    <a:pt x="0" y="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04" name="Freeform 2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28" y="2475"/>
                              <a:ext cx="74" cy="9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24" y="43"/>
                                </a:cxn>
                                <a:cxn ang="0">
                                  <a:pos x="47" y="77"/>
                                </a:cxn>
                                <a:cxn ang="0">
                                  <a:pos x="67" y="110"/>
                                </a:cxn>
                                <a:cxn ang="0">
                                  <a:pos x="65" y="124"/>
                                </a:cxn>
                                <a:cxn ang="0">
                                  <a:pos x="67" y="138"/>
                                </a:cxn>
                                <a:cxn ang="0">
                                  <a:pos x="99" y="162"/>
                                </a:cxn>
                                <a:cxn ang="0">
                                  <a:pos x="148" y="194"/>
                                </a:cxn>
                                <a:cxn ang="0">
                                  <a:pos x="131" y="175"/>
                                </a:cxn>
                                <a:cxn ang="0">
                                  <a:pos x="116" y="162"/>
                                </a:cxn>
                                <a:cxn ang="0">
                                  <a:pos x="81" y="135"/>
                                </a:cxn>
                                <a:cxn ang="0">
                                  <a:pos x="78" y="117"/>
                                </a:cxn>
                                <a:cxn ang="0">
                                  <a:pos x="74" y="97"/>
                                </a:cxn>
                                <a:cxn ang="0">
                                  <a:pos x="54" y="67"/>
                                </a:cxn>
                                <a:cxn ang="0">
                                  <a:pos x="28" y="32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48" h="194">
                                  <a:moveTo>
                                    <a:pt x="0" y="0"/>
                                  </a:moveTo>
                                  <a:lnTo>
                                    <a:pt x="24" y="43"/>
                                  </a:lnTo>
                                  <a:lnTo>
                                    <a:pt x="47" y="77"/>
                                  </a:lnTo>
                                  <a:lnTo>
                                    <a:pt x="67" y="110"/>
                                  </a:lnTo>
                                  <a:lnTo>
                                    <a:pt x="65" y="124"/>
                                  </a:lnTo>
                                  <a:lnTo>
                                    <a:pt x="67" y="138"/>
                                  </a:lnTo>
                                  <a:lnTo>
                                    <a:pt x="99" y="162"/>
                                  </a:lnTo>
                                  <a:lnTo>
                                    <a:pt x="148" y="194"/>
                                  </a:lnTo>
                                  <a:lnTo>
                                    <a:pt x="131" y="175"/>
                                  </a:lnTo>
                                  <a:lnTo>
                                    <a:pt x="116" y="162"/>
                                  </a:lnTo>
                                  <a:lnTo>
                                    <a:pt x="81" y="135"/>
                                  </a:lnTo>
                                  <a:lnTo>
                                    <a:pt x="78" y="117"/>
                                  </a:lnTo>
                                  <a:lnTo>
                                    <a:pt x="74" y="97"/>
                                  </a:lnTo>
                                  <a:lnTo>
                                    <a:pt x="54" y="67"/>
                                  </a:lnTo>
                                  <a:lnTo>
                                    <a:pt x="28" y="32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6605" name="Group 2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05" y="2380"/>
                          <a:ext cx="356" cy="72"/>
                          <a:chOff x="4105" y="2380"/>
                          <a:chExt cx="356" cy="72"/>
                        </a:xfrm>
                      </p:grpSpPr>
                      <p:grpSp>
                        <p:nvGrpSpPr>
                          <p:cNvPr id="16606" name="Group 2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05" y="2380"/>
                            <a:ext cx="356" cy="65"/>
                            <a:chOff x="4105" y="2380"/>
                            <a:chExt cx="356" cy="65"/>
                          </a:xfrm>
                        </p:grpSpPr>
                        <p:sp>
                          <p:nvSpPr>
                            <p:cNvPr id="16607" name="Freeform 2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5" y="2380"/>
                              <a:ext cx="356" cy="6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4" y="17"/>
                                </a:cxn>
                                <a:cxn ang="0">
                                  <a:pos x="197" y="49"/>
                                </a:cxn>
                                <a:cxn ang="0">
                                  <a:pos x="281" y="57"/>
                                </a:cxn>
                                <a:cxn ang="0">
                                  <a:pos x="349" y="62"/>
                                </a:cxn>
                                <a:cxn ang="0">
                                  <a:pos x="432" y="55"/>
                                </a:cxn>
                                <a:cxn ang="0">
                                  <a:pos x="510" y="48"/>
                                </a:cxn>
                                <a:cxn ang="0">
                                  <a:pos x="589" y="34"/>
                                </a:cxn>
                                <a:cxn ang="0">
                                  <a:pos x="665" y="10"/>
                                </a:cxn>
                                <a:cxn ang="0">
                                  <a:pos x="711" y="0"/>
                                </a:cxn>
                                <a:cxn ang="0">
                                  <a:pos x="655" y="88"/>
                                </a:cxn>
                                <a:cxn ang="0">
                                  <a:pos x="603" y="101"/>
                                </a:cxn>
                                <a:cxn ang="0">
                                  <a:pos x="535" y="113"/>
                                </a:cxn>
                                <a:cxn ang="0">
                                  <a:pos x="488" y="121"/>
                                </a:cxn>
                                <a:cxn ang="0">
                                  <a:pos x="413" y="126"/>
                                </a:cxn>
                                <a:cxn ang="0">
                                  <a:pos x="352" y="131"/>
                                </a:cxn>
                                <a:cxn ang="0">
                                  <a:pos x="274" y="128"/>
                                </a:cxn>
                                <a:cxn ang="0">
                                  <a:pos x="189" y="120"/>
                                </a:cxn>
                                <a:cxn ang="0">
                                  <a:pos x="29" y="90"/>
                                </a:cxn>
                                <a:cxn ang="0">
                                  <a:pos x="0" y="75"/>
                                </a:cxn>
                                <a:cxn ang="0">
                                  <a:pos x="24" y="17"/>
                                </a:cxn>
                              </a:cxnLst>
                              <a:rect l="0" t="0" r="r" b="b"/>
                              <a:pathLst>
                                <a:path w="711" h="131">
                                  <a:moveTo>
                                    <a:pt x="24" y="17"/>
                                  </a:moveTo>
                                  <a:lnTo>
                                    <a:pt x="197" y="49"/>
                                  </a:lnTo>
                                  <a:lnTo>
                                    <a:pt x="281" y="57"/>
                                  </a:lnTo>
                                  <a:lnTo>
                                    <a:pt x="349" y="62"/>
                                  </a:lnTo>
                                  <a:lnTo>
                                    <a:pt x="432" y="55"/>
                                  </a:lnTo>
                                  <a:lnTo>
                                    <a:pt x="510" y="48"/>
                                  </a:lnTo>
                                  <a:lnTo>
                                    <a:pt x="589" y="34"/>
                                  </a:lnTo>
                                  <a:lnTo>
                                    <a:pt x="665" y="10"/>
                                  </a:lnTo>
                                  <a:lnTo>
                                    <a:pt x="711" y="0"/>
                                  </a:lnTo>
                                  <a:lnTo>
                                    <a:pt x="655" y="88"/>
                                  </a:lnTo>
                                  <a:lnTo>
                                    <a:pt x="603" y="101"/>
                                  </a:lnTo>
                                  <a:lnTo>
                                    <a:pt x="535" y="113"/>
                                  </a:lnTo>
                                  <a:lnTo>
                                    <a:pt x="488" y="121"/>
                                  </a:lnTo>
                                  <a:lnTo>
                                    <a:pt x="413" y="126"/>
                                  </a:lnTo>
                                  <a:lnTo>
                                    <a:pt x="352" y="131"/>
                                  </a:lnTo>
                                  <a:lnTo>
                                    <a:pt x="274" y="128"/>
                                  </a:lnTo>
                                  <a:lnTo>
                                    <a:pt x="189" y="120"/>
                                  </a:lnTo>
                                  <a:lnTo>
                                    <a:pt x="29" y="90"/>
                                  </a:lnTo>
                                  <a:lnTo>
                                    <a:pt x="0" y="75"/>
                                  </a:lnTo>
                                  <a:lnTo>
                                    <a:pt x="24" y="1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6608" name="Group 2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171" y="2414"/>
                              <a:ext cx="154" cy="16"/>
                              <a:chOff x="4171" y="2414"/>
                              <a:chExt cx="154" cy="16"/>
                            </a:xfrm>
                          </p:grpSpPr>
                          <p:sp>
                            <p:nvSpPr>
                              <p:cNvPr id="16609" name="Oval 2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171" y="2414"/>
                                <a:ext cx="9" cy="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610" name="Oval 2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77" y="2423"/>
                                <a:ext cx="6" cy="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611" name="Oval 2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18" y="2421"/>
                                <a:ext cx="7" cy="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6612" name="Oval 2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20" y="2421"/>
                                <a:ext cx="7" cy="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6613" name="Group 2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59" y="2399"/>
                            <a:ext cx="109" cy="53"/>
                            <a:chOff x="4259" y="2399"/>
                            <a:chExt cx="109" cy="53"/>
                          </a:xfrm>
                        </p:grpSpPr>
                        <p:grpSp>
                          <p:nvGrpSpPr>
                            <p:cNvPr id="16614" name="Group 2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39" y="2400"/>
                              <a:ext cx="29" cy="41"/>
                              <a:chOff x="4339" y="2400"/>
                              <a:chExt cx="29" cy="41"/>
                            </a:xfrm>
                          </p:grpSpPr>
                          <p:grpSp>
                            <p:nvGrpSpPr>
                              <p:cNvPr id="16615" name="Group 23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54" y="2400"/>
                                <a:ext cx="14" cy="40"/>
                                <a:chOff x="4354" y="2400"/>
                                <a:chExt cx="14" cy="40"/>
                              </a:xfrm>
                            </p:grpSpPr>
                            <p:grpSp>
                              <p:nvGrpSpPr>
                                <p:cNvPr id="16616" name="Group 23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354" y="2400"/>
                                  <a:ext cx="14" cy="40"/>
                                  <a:chOff x="4354" y="2400"/>
                                  <a:chExt cx="14" cy="40"/>
                                </a:xfrm>
                              </p:grpSpPr>
                              <p:sp>
                                <p:nvSpPr>
                                  <p:cNvPr id="16617" name="Freeform 233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54" y="2400"/>
                                    <a:ext cx="14" cy="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4" y="24"/>
                                      </a:cxn>
                                      <a:cxn ang="0">
                                        <a:pos x="7" y="58"/>
                                      </a:cxn>
                                      <a:cxn ang="0">
                                        <a:pos x="6" y="76"/>
                                      </a:cxn>
                                      <a:cxn ang="0">
                                        <a:pos x="12" y="78"/>
                                      </a:cxn>
                                      <a:cxn ang="0">
                                        <a:pos x="24" y="78"/>
                                      </a:cxn>
                                      <a:cxn ang="0">
                                        <a:pos x="28" y="73"/>
                                      </a:cxn>
                                      <a:cxn ang="0">
                                        <a:pos x="29" y="57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3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2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78">
                                        <a:moveTo>
                                          <a:pt x="0" y="7"/>
                                        </a:moveTo>
                                        <a:lnTo>
                                          <a:pt x="4" y="24"/>
                                        </a:lnTo>
                                        <a:lnTo>
                                          <a:pt x="7" y="58"/>
                                        </a:lnTo>
                                        <a:lnTo>
                                          <a:pt x="6" y="76"/>
                                        </a:lnTo>
                                        <a:lnTo>
                                          <a:pt x="12" y="78"/>
                                        </a:lnTo>
                                        <a:lnTo>
                                          <a:pt x="24" y="78"/>
                                        </a:lnTo>
                                        <a:lnTo>
                                          <a:pt x="28" y="73"/>
                                        </a:lnTo>
                                        <a:lnTo>
                                          <a:pt x="29" y="57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3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2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618" name="Freeform 23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54" y="2400"/>
                                    <a:ext cx="14" cy="2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8" y="11"/>
                                      </a:cxn>
                                      <a:cxn ang="0">
                                        <a:pos x="15" y="19"/>
                                      </a:cxn>
                                      <a:cxn ang="0">
                                        <a:pos x="20" y="29"/>
                                      </a:cxn>
                                      <a:cxn ang="0">
                                        <a:pos x="24" y="42"/>
                                      </a:cxn>
                                      <a:cxn ang="0">
                                        <a:pos x="29" y="57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3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2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57">
                                        <a:moveTo>
                                          <a:pt x="0" y="7"/>
                                        </a:moveTo>
                                        <a:lnTo>
                                          <a:pt x="8" y="11"/>
                                        </a:lnTo>
                                        <a:lnTo>
                                          <a:pt x="15" y="19"/>
                                        </a:lnTo>
                                        <a:lnTo>
                                          <a:pt x="20" y="29"/>
                                        </a:lnTo>
                                        <a:lnTo>
                                          <a:pt x="24" y="42"/>
                                        </a:lnTo>
                                        <a:lnTo>
                                          <a:pt x="29" y="57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3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2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619" name="Freeform 23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57" y="2400"/>
                                    <a:ext cx="11" cy="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9" y="47"/>
                                      </a:cxn>
                                      <a:cxn ang="0">
                                        <a:pos x="15" y="64"/>
                                      </a:cxn>
                                      <a:cxn ang="0">
                                        <a:pos x="7" y="71"/>
                                      </a:cxn>
                                      <a:cxn ang="0">
                                        <a:pos x="0" y="76"/>
                                      </a:cxn>
                                      <a:cxn ang="0">
                                        <a:pos x="6" y="78"/>
                                      </a:cxn>
                                      <a:cxn ang="0">
                                        <a:pos x="18" y="78"/>
                                      </a:cxn>
                                      <a:cxn ang="0">
                                        <a:pos x="22" y="73"/>
                                      </a:cxn>
                                      <a:cxn ang="0">
                                        <a:pos x="23" y="57"/>
                                      </a:cxn>
                                      <a:cxn ang="0">
                                        <a:pos x="19" y="23"/>
                                      </a:cxn>
                                      <a:cxn ang="0">
                                        <a:pos x="17" y="3"/>
                                      </a:cxn>
                                      <a:cxn ang="0">
                                        <a:pos x="11" y="0"/>
                                      </a:cxn>
                                      <a:cxn ang="0">
                                        <a:pos x="17" y="16"/>
                                      </a:cxn>
                                      <a:cxn ang="0">
                                        <a:pos x="19" y="47"/>
                                      </a:cxn>
                                    </a:cxnLst>
                                    <a:rect l="0" t="0" r="r" b="b"/>
                                    <a:pathLst>
                                      <a:path w="23" h="78">
                                        <a:moveTo>
                                          <a:pt x="19" y="47"/>
                                        </a:moveTo>
                                        <a:lnTo>
                                          <a:pt x="15" y="64"/>
                                        </a:lnTo>
                                        <a:lnTo>
                                          <a:pt x="7" y="71"/>
                                        </a:lnTo>
                                        <a:lnTo>
                                          <a:pt x="0" y="76"/>
                                        </a:lnTo>
                                        <a:lnTo>
                                          <a:pt x="6" y="78"/>
                                        </a:lnTo>
                                        <a:lnTo>
                                          <a:pt x="18" y="78"/>
                                        </a:lnTo>
                                        <a:lnTo>
                                          <a:pt x="22" y="73"/>
                                        </a:lnTo>
                                        <a:lnTo>
                                          <a:pt x="23" y="57"/>
                                        </a:lnTo>
                                        <a:lnTo>
                                          <a:pt x="19" y="23"/>
                                        </a:lnTo>
                                        <a:lnTo>
                                          <a:pt x="17" y="3"/>
                                        </a:lnTo>
                                        <a:lnTo>
                                          <a:pt x="11" y="0"/>
                                        </a:lnTo>
                                        <a:lnTo>
                                          <a:pt x="17" y="16"/>
                                        </a:lnTo>
                                        <a:lnTo>
                                          <a:pt x="19" y="4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1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6620" name="Oval 23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362" y="2433"/>
                                  <a:ext cx="4" cy="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BF1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6621" name="Group 23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39" y="2402"/>
                                <a:ext cx="14" cy="39"/>
                                <a:chOff x="4339" y="2402"/>
                                <a:chExt cx="14" cy="39"/>
                              </a:xfrm>
                            </p:grpSpPr>
                            <p:grpSp>
                              <p:nvGrpSpPr>
                                <p:cNvPr id="16622" name="Group 23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339" y="2402"/>
                                  <a:ext cx="14" cy="39"/>
                                  <a:chOff x="4339" y="2402"/>
                                  <a:chExt cx="14" cy="39"/>
                                </a:xfrm>
                              </p:grpSpPr>
                              <p:sp>
                                <p:nvSpPr>
                                  <p:cNvPr id="16623" name="Freeform 23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39" y="2402"/>
                                    <a:ext cx="14" cy="3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4" y="24"/>
                                      </a:cxn>
                                      <a:cxn ang="0">
                                        <a:pos x="7" y="59"/>
                                      </a:cxn>
                                      <a:cxn ang="0">
                                        <a:pos x="6" y="76"/>
                                      </a:cxn>
                                      <a:cxn ang="0">
                                        <a:pos x="12" y="78"/>
                                      </a:cxn>
                                      <a:cxn ang="0">
                                        <a:pos x="24" y="78"/>
                                      </a:cxn>
                                      <a:cxn ang="0">
                                        <a:pos x="28" y="74"/>
                                      </a:cxn>
                                      <a:cxn ang="0">
                                        <a:pos x="29" y="58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4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3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78">
                                        <a:moveTo>
                                          <a:pt x="0" y="7"/>
                                        </a:moveTo>
                                        <a:lnTo>
                                          <a:pt x="4" y="24"/>
                                        </a:lnTo>
                                        <a:lnTo>
                                          <a:pt x="7" y="59"/>
                                        </a:lnTo>
                                        <a:lnTo>
                                          <a:pt x="6" y="76"/>
                                        </a:lnTo>
                                        <a:lnTo>
                                          <a:pt x="12" y="78"/>
                                        </a:lnTo>
                                        <a:lnTo>
                                          <a:pt x="24" y="78"/>
                                        </a:lnTo>
                                        <a:lnTo>
                                          <a:pt x="28" y="74"/>
                                        </a:lnTo>
                                        <a:lnTo>
                                          <a:pt x="29" y="58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4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3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624" name="Freeform 24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39" y="2402"/>
                                    <a:ext cx="14" cy="2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8" y="12"/>
                                      </a:cxn>
                                      <a:cxn ang="0">
                                        <a:pos x="15" y="20"/>
                                      </a:cxn>
                                      <a:cxn ang="0">
                                        <a:pos x="20" y="29"/>
                                      </a:cxn>
                                      <a:cxn ang="0">
                                        <a:pos x="24" y="43"/>
                                      </a:cxn>
                                      <a:cxn ang="0">
                                        <a:pos x="29" y="58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4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3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58">
                                        <a:moveTo>
                                          <a:pt x="0" y="7"/>
                                        </a:moveTo>
                                        <a:lnTo>
                                          <a:pt x="8" y="12"/>
                                        </a:lnTo>
                                        <a:lnTo>
                                          <a:pt x="15" y="20"/>
                                        </a:lnTo>
                                        <a:lnTo>
                                          <a:pt x="20" y="29"/>
                                        </a:lnTo>
                                        <a:lnTo>
                                          <a:pt x="24" y="43"/>
                                        </a:lnTo>
                                        <a:lnTo>
                                          <a:pt x="29" y="58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4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3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6625" name="Freeform 24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41" y="2402"/>
                                    <a:ext cx="12" cy="3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9" y="47"/>
                                      </a:cxn>
                                      <a:cxn ang="0">
                                        <a:pos x="15" y="65"/>
                                      </a:cxn>
                                      <a:cxn ang="0">
                                        <a:pos x="7" y="72"/>
                                      </a:cxn>
                                      <a:cxn ang="0">
                                        <a:pos x="0" y="76"/>
                                      </a:cxn>
                                      <a:cxn ang="0">
                                        <a:pos x="6" y="78"/>
                                      </a:cxn>
                                      <a:cxn ang="0">
                                        <a:pos x="18" y="78"/>
                                      </a:cxn>
                                      <a:cxn ang="0">
                                        <a:pos x="22" y="74"/>
                                      </a:cxn>
                                      <a:cxn ang="0">
                                        <a:pos x="23" y="58"/>
                                      </a:cxn>
                                      <a:cxn ang="0">
                                        <a:pos x="19" y="23"/>
                                      </a:cxn>
                                      <a:cxn ang="0">
                                        <a:pos x="17" y="4"/>
                                      </a:cxn>
                                      <a:cxn ang="0">
                                        <a:pos x="11" y="0"/>
                                      </a:cxn>
                                      <a:cxn ang="0">
                                        <a:pos x="17" y="16"/>
                                      </a:cxn>
                                      <a:cxn ang="0">
                                        <a:pos x="19" y="47"/>
                                      </a:cxn>
                                    </a:cxnLst>
                                    <a:rect l="0" t="0" r="r" b="b"/>
                                    <a:pathLst>
                                      <a:path w="23" h="78">
                                        <a:moveTo>
                                          <a:pt x="19" y="47"/>
                                        </a:moveTo>
                                        <a:lnTo>
                                          <a:pt x="15" y="65"/>
                                        </a:lnTo>
                                        <a:lnTo>
                                          <a:pt x="7" y="72"/>
                                        </a:lnTo>
                                        <a:lnTo>
                                          <a:pt x="0" y="76"/>
                                        </a:lnTo>
                                        <a:lnTo>
                                          <a:pt x="6" y="78"/>
                                        </a:lnTo>
                                        <a:lnTo>
                                          <a:pt x="18" y="78"/>
                                        </a:lnTo>
                                        <a:lnTo>
                                          <a:pt x="22" y="74"/>
                                        </a:lnTo>
                                        <a:lnTo>
                                          <a:pt x="23" y="58"/>
                                        </a:lnTo>
                                        <a:lnTo>
                                          <a:pt x="19" y="23"/>
                                        </a:lnTo>
                                        <a:lnTo>
                                          <a:pt x="17" y="4"/>
                                        </a:lnTo>
                                        <a:lnTo>
                                          <a:pt x="11" y="0"/>
                                        </a:lnTo>
                                        <a:lnTo>
                                          <a:pt x="17" y="16"/>
                                        </a:lnTo>
                                        <a:lnTo>
                                          <a:pt x="19" y="4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1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6626" name="Oval 24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346" y="2435"/>
                                  <a:ext cx="5" cy="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BF1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627" name="Group 2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59" y="2399"/>
                              <a:ext cx="70" cy="53"/>
                              <a:chOff x="4259" y="2399"/>
                              <a:chExt cx="70" cy="53"/>
                            </a:xfrm>
                          </p:grpSpPr>
                          <p:grpSp>
                            <p:nvGrpSpPr>
                              <p:cNvPr id="16628" name="Group 24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59" y="2399"/>
                                <a:ext cx="70" cy="53"/>
                                <a:chOff x="4259" y="2399"/>
                                <a:chExt cx="70" cy="53"/>
                              </a:xfrm>
                            </p:grpSpPr>
                            <p:sp>
                              <p:nvSpPr>
                                <p:cNvPr id="16629" name="Freeform 24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59" y="2399"/>
                                  <a:ext cx="70" cy="5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05" y="18"/>
                                    </a:cxn>
                                    <a:cxn ang="0">
                                      <a:pos x="134" y="16"/>
                                    </a:cxn>
                                    <a:cxn ang="0">
                                      <a:pos x="128" y="11"/>
                                    </a:cxn>
                                    <a:cxn ang="0">
                                      <a:pos x="108" y="10"/>
                                    </a:cxn>
                                    <a:cxn ang="0">
                                      <a:pos x="89" y="6"/>
                                    </a:cxn>
                                    <a:cxn ang="0">
                                      <a:pos x="70" y="3"/>
                                    </a:cxn>
                                    <a:cxn ang="0">
                                      <a:pos x="50" y="0"/>
                                    </a:cxn>
                                    <a:cxn ang="0">
                                      <a:pos x="31" y="1"/>
                                    </a:cxn>
                                    <a:cxn ang="0">
                                      <a:pos x="16" y="6"/>
                                    </a:cxn>
                                    <a:cxn ang="0">
                                      <a:pos x="5" y="16"/>
                                    </a:cxn>
                                    <a:cxn ang="0">
                                      <a:pos x="1" y="27"/>
                                    </a:cxn>
                                    <a:cxn ang="0">
                                      <a:pos x="0" y="47"/>
                                    </a:cxn>
                                    <a:cxn ang="0">
                                      <a:pos x="1" y="62"/>
                                    </a:cxn>
                                    <a:cxn ang="0">
                                      <a:pos x="4" y="79"/>
                                    </a:cxn>
                                    <a:cxn ang="0">
                                      <a:pos x="10" y="92"/>
                                    </a:cxn>
                                    <a:cxn ang="0">
                                      <a:pos x="22" y="100"/>
                                    </a:cxn>
                                    <a:cxn ang="0">
                                      <a:pos x="38" y="103"/>
                                    </a:cxn>
                                    <a:cxn ang="0">
                                      <a:pos x="55" y="104"/>
                                    </a:cxn>
                                    <a:cxn ang="0">
                                      <a:pos x="79" y="101"/>
                                    </a:cxn>
                                    <a:cxn ang="0">
                                      <a:pos x="97" y="97"/>
                                    </a:cxn>
                                    <a:cxn ang="0">
                                      <a:pos x="115" y="93"/>
                                    </a:cxn>
                                    <a:cxn ang="0">
                                      <a:pos x="132" y="89"/>
                                    </a:cxn>
                                    <a:cxn ang="0">
                                      <a:pos x="139" y="83"/>
                                    </a:cxn>
                                    <a:cxn ang="0">
                                      <a:pos x="113" y="86"/>
                                    </a:cxn>
                                    <a:cxn ang="0">
                                      <a:pos x="82" y="88"/>
                                    </a:cxn>
                                    <a:cxn ang="0">
                                      <a:pos x="58" y="87"/>
                                    </a:cxn>
                                    <a:cxn ang="0">
                                      <a:pos x="44" y="85"/>
                                    </a:cxn>
                                    <a:cxn ang="0">
                                      <a:pos x="35" y="79"/>
                                    </a:cxn>
                                    <a:cxn ang="0">
                                      <a:pos x="28" y="71"/>
                                    </a:cxn>
                                    <a:cxn ang="0">
                                      <a:pos x="26" y="58"/>
                                    </a:cxn>
                                    <a:cxn ang="0">
                                      <a:pos x="25" y="43"/>
                                    </a:cxn>
                                    <a:cxn ang="0">
                                      <a:pos x="28" y="32"/>
                                    </a:cxn>
                                    <a:cxn ang="0">
                                      <a:pos x="36" y="26"/>
                                    </a:cxn>
                                    <a:cxn ang="0">
                                      <a:pos x="50" y="21"/>
                                    </a:cxn>
                                    <a:cxn ang="0">
                                      <a:pos x="73" y="20"/>
                                    </a:cxn>
                                    <a:cxn ang="0">
                                      <a:pos x="105" y="18"/>
                                    </a:cxn>
                                  </a:cxnLst>
                                  <a:rect l="0" t="0" r="r" b="b"/>
                                  <a:pathLst>
                                    <a:path w="139" h="104">
                                      <a:moveTo>
                                        <a:pt x="105" y="18"/>
                                      </a:moveTo>
                                      <a:lnTo>
                                        <a:pt x="134" y="16"/>
                                      </a:lnTo>
                                      <a:lnTo>
                                        <a:pt x="128" y="11"/>
                                      </a:lnTo>
                                      <a:lnTo>
                                        <a:pt x="108" y="10"/>
                                      </a:lnTo>
                                      <a:lnTo>
                                        <a:pt x="89" y="6"/>
                                      </a:lnTo>
                                      <a:lnTo>
                                        <a:pt x="70" y="3"/>
                                      </a:lnTo>
                                      <a:lnTo>
                                        <a:pt x="50" y="0"/>
                                      </a:lnTo>
                                      <a:lnTo>
                                        <a:pt x="31" y="1"/>
                                      </a:lnTo>
                                      <a:lnTo>
                                        <a:pt x="16" y="6"/>
                                      </a:lnTo>
                                      <a:lnTo>
                                        <a:pt x="5" y="16"/>
                                      </a:lnTo>
                                      <a:lnTo>
                                        <a:pt x="1" y="27"/>
                                      </a:lnTo>
                                      <a:lnTo>
                                        <a:pt x="0" y="47"/>
                                      </a:lnTo>
                                      <a:lnTo>
                                        <a:pt x="1" y="62"/>
                                      </a:lnTo>
                                      <a:lnTo>
                                        <a:pt x="4" y="79"/>
                                      </a:lnTo>
                                      <a:lnTo>
                                        <a:pt x="10" y="92"/>
                                      </a:lnTo>
                                      <a:lnTo>
                                        <a:pt x="22" y="100"/>
                                      </a:lnTo>
                                      <a:lnTo>
                                        <a:pt x="38" y="103"/>
                                      </a:lnTo>
                                      <a:lnTo>
                                        <a:pt x="55" y="104"/>
                                      </a:lnTo>
                                      <a:lnTo>
                                        <a:pt x="79" y="101"/>
                                      </a:lnTo>
                                      <a:lnTo>
                                        <a:pt x="97" y="97"/>
                                      </a:lnTo>
                                      <a:lnTo>
                                        <a:pt x="115" y="93"/>
                                      </a:lnTo>
                                      <a:lnTo>
                                        <a:pt x="132" y="89"/>
                                      </a:lnTo>
                                      <a:lnTo>
                                        <a:pt x="139" y="83"/>
                                      </a:lnTo>
                                      <a:lnTo>
                                        <a:pt x="113" y="86"/>
                                      </a:lnTo>
                                      <a:lnTo>
                                        <a:pt x="82" y="88"/>
                                      </a:lnTo>
                                      <a:lnTo>
                                        <a:pt x="58" y="87"/>
                                      </a:lnTo>
                                      <a:lnTo>
                                        <a:pt x="44" y="85"/>
                                      </a:lnTo>
                                      <a:lnTo>
                                        <a:pt x="35" y="79"/>
                                      </a:lnTo>
                                      <a:lnTo>
                                        <a:pt x="28" y="71"/>
                                      </a:lnTo>
                                      <a:lnTo>
                                        <a:pt x="26" y="58"/>
                                      </a:lnTo>
                                      <a:lnTo>
                                        <a:pt x="25" y="43"/>
                                      </a:lnTo>
                                      <a:lnTo>
                                        <a:pt x="28" y="32"/>
                                      </a:lnTo>
                                      <a:lnTo>
                                        <a:pt x="36" y="26"/>
                                      </a:lnTo>
                                      <a:lnTo>
                                        <a:pt x="50" y="21"/>
                                      </a:lnTo>
                                      <a:lnTo>
                                        <a:pt x="73" y="20"/>
                                      </a:lnTo>
                                      <a:lnTo>
                                        <a:pt x="105" y="1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9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630" name="Freeform 2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59" y="2399"/>
                                  <a:ext cx="35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70" y="3"/>
                                    </a:cxn>
                                    <a:cxn ang="0">
                                      <a:pos x="50" y="0"/>
                                    </a:cxn>
                                    <a:cxn ang="0">
                                      <a:pos x="31" y="1"/>
                                    </a:cxn>
                                    <a:cxn ang="0">
                                      <a:pos x="16" y="6"/>
                                    </a:cxn>
                                    <a:cxn ang="0">
                                      <a:pos x="5" y="16"/>
                                    </a:cxn>
                                    <a:cxn ang="0">
                                      <a:pos x="1" y="27"/>
                                    </a:cxn>
                                    <a:cxn ang="0">
                                      <a:pos x="0" y="44"/>
                                    </a:cxn>
                                    <a:cxn ang="0">
                                      <a:pos x="5" y="32"/>
                                    </a:cxn>
                                    <a:cxn ang="0">
                                      <a:pos x="12" y="21"/>
                                    </a:cxn>
                                    <a:cxn ang="0">
                                      <a:pos x="23" y="12"/>
                                    </a:cxn>
                                    <a:cxn ang="0">
                                      <a:pos x="34" y="8"/>
                                    </a:cxn>
                                    <a:cxn ang="0">
                                      <a:pos x="53" y="4"/>
                                    </a:cxn>
                                    <a:cxn ang="0">
                                      <a:pos x="70" y="3"/>
                                    </a:cxn>
                                  </a:cxnLst>
                                  <a:rect l="0" t="0" r="r" b="b"/>
                                  <a:pathLst>
                                    <a:path w="70" h="44">
                                      <a:moveTo>
                                        <a:pt x="70" y="3"/>
                                      </a:moveTo>
                                      <a:lnTo>
                                        <a:pt x="50" y="0"/>
                                      </a:lnTo>
                                      <a:lnTo>
                                        <a:pt x="31" y="1"/>
                                      </a:lnTo>
                                      <a:lnTo>
                                        <a:pt x="16" y="6"/>
                                      </a:lnTo>
                                      <a:lnTo>
                                        <a:pt x="5" y="16"/>
                                      </a:lnTo>
                                      <a:lnTo>
                                        <a:pt x="1" y="27"/>
                                      </a:lnTo>
                                      <a:lnTo>
                                        <a:pt x="0" y="44"/>
                                      </a:lnTo>
                                      <a:lnTo>
                                        <a:pt x="5" y="32"/>
                                      </a:lnTo>
                                      <a:lnTo>
                                        <a:pt x="12" y="21"/>
                                      </a:lnTo>
                                      <a:lnTo>
                                        <a:pt x="23" y="12"/>
                                      </a:lnTo>
                                      <a:lnTo>
                                        <a:pt x="34" y="8"/>
                                      </a:lnTo>
                                      <a:lnTo>
                                        <a:pt x="53" y="4"/>
                                      </a:lnTo>
                                      <a:lnTo>
                                        <a:pt x="70" y="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631" name="Freeform 24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63" y="2404"/>
                                  <a:ext cx="65" cy="4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96" y="9"/>
                                    </a:cxn>
                                    <a:cxn ang="0">
                                      <a:pos x="125" y="7"/>
                                    </a:cxn>
                                    <a:cxn ang="0">
                                      <a:pos x="97" y="6"/>
                                    </a:cxn>
                                    <a:cxn ang="0">
                                      <a:pos x="76" y="4"/>
                                    </a:cxn>
                                    <a:cxn ang="0">
                                      <a:pos x="55" y="3"/>
                                    </a:cxn>
                                    <a:cxn ang="0">
                                      <a:pos x="36" y="6"/>
                                    </a:cxn>
                                    <a:cxn ang="0">
                                      <a:pos x="23" y="10"/>
                                    </a:cxn>
                                    <a:cxn ang="0">
                                      <a:pos x="18" y="0"/>
                                    </a:cxn>
                                    <a:cxn ang="0">
                                      <a:pos x="11" y="4"/>
                                    </a:cxn>
                                    <a:cxn ang="0">
                                      <a:pos x="4" y="15"/>
                                    </a:cxn>
                                    <a:cxn ang="0">
                                      <a:pos x="1" y="24"/>
                                    </a:cxn>
                                    <a:cxn ang="0">
                                      <a:pos x="0" y="39"/>
                                    </a:cxn>
                                    <a:cxn ang="0">
                                      <a:pos x="2" y="53"/>
                                    </a:cxn>
                                    <a:cxn ang="0">
                                      <a:pos x="8" y="65"/>
                                    </a:cxn>
                                    <a:cxn ang="0">
                                      <a:pos x="16" y="74"/>
                                    </a:cxn>
                                    <a:cxn ang="0">
                                      <a:pos x="27" y="80"/>
                                    </a:cxn>
                                    <a:cxn ang="0">
                                      <a:pos x="46" y="84"/>
                                    </a:cxn>
                                    <a:cxn ang="0">
                                      <a:pos x="70" y="85"/>
                                    </a:cxn>
                                    <a:cxn ang="0">
                                      <a:pos x="87" y="84"/>
                                    </a:cxn>
                                    <a:cxn ang="0">
                                      <a:pos x="104" y="80"/>
                                    </a:cxn>
                                    <a:cxn ang="0">
                                      <a:pos x="130" y="74"/>
                                    </a:cxn>
                                    <a:cxn ang="0">
                                      <a:pos x="104" y="77"/>
                                    </a:cxn>
                                    <a:cxn ang="0">
                                      <a:pos x="73" y="79"/>
                                    </a:cxn>
                                    <a:cxn ang="0">
                                      <a:pos x="49" y="78"/>
                                    </a:cxn>
                                    <a:cxn ang="0">
                                      <a:pos x="35" y="76"/>
                                    </a:cxn>
                                    <a:cxn ang="0">
                                      <a:pos x="26" y="70"/>
                                    </a:cxn>
                                    <a:cxn ang="0">
                                      <a:pos x="19" y="62"/>
                                    </a:cxn>
                                    <a:cxn ang="0">
                                      <a:pos x="17" y="49"/>
                                    </a:cxn>
                                    <a:cxn ang="0">
                                      <a:pos x="16" y="34"/>
                                    </a:cxn>
                                    <a:cxn ang="0">
                                      <a:pos x="19" y="23"/>
                                    </a:cxn>
                                    <a:cxn ang="0">
                                      <a:pos x="27" y="17"/>
                                    </a:cxn>
                                    <a:cxn ang="0">
                                      <a:pos x="41" y="12"/>
                                    </a:cxn>
                                    <a:cxn ang="0">
                                      <a:pos x="64" y="11"/>
                                    </a:cxn>
                                    <a:cxn ang="0">
                                      <a:pos x="96" y="9"/>
                                    </a:cxn>
                                  </a:cxnLst>
                                  <a:rect l="0" t="0" r="r" b="b"/>
                                  <a:pathLst>
                                    <a:path w="130" h="85">
                                      <a:moveTo>
                                        <a:pt x="96" y="9"/>
                                      </a:moveTo>
                                      <a:lnTo>
                                        <a:pt x="125" y="7"/>
                                      </a:lnTo>
                                      <a:lnTo>
                                        <a:pt x="97" y="6"/>
                                      </a:lnTo>
                                      <a:lnTo>
                                        <a:pt x="76" y="4"/>
                                      </a:lnTo>
                                      <a:lnTo>
                                        <a:pt x="55" y="3"/>
                                      </a:lnTo>
                                      <a:lnTo>
                                        <a:pt x="36" y="6"/>
                                      </a:lnTo>
                                      <a:lnTo>
                                        <a:pt x="23" y="10"/>
                                      </a:lnTo>
                                      <a:lnTo>
                                        <a:pt x="18" y="0"/>
                                      </a:lnTo>
                                      <a:lnTo>
                                        <a:pt x="11" y="4"/>
                                      </a:lnTo>
                                      <a:lnTo>
                                        <a:pt x="4" y="15"/>
                                      </a:lnTo>
                                      <a:lnTo>
                                        <a:pt x="1" y="24"/>
                                      </a:lnTo>
                                      <a:lnTo>
                                        <a:pt x="0" y="39"/>
                                      </a:lnTo>
                                      <a:lnTo>
                                        <a:pt x="2" y="53"/>
                                      </a:lnTo>
                                      <a:lnTo>
                                        <a:pt x="8" y="65"/>
                                      </a:lnTo>
                                      <a:lnTo>
                                        <a:pt x="16" y="74"/>
                                      </a:lnTo>
                                      <a:lnTo>
                                        <a:pt x="27" y="80"/>
                                      </a:lnTo>
                                      <a:lnTo>
                                        <a:pt x="46" y="84"/>
                                      </a:lnTo>
                                      <a:lnTo>
                                        <a:pt x="70" y="85"/>
                                      </a:lnTo>
                                      <a:lnTo>
                                        <a:pt x="87" y="84"/>
                                      </a:lnTo>
                                      <a:lnTo>
                                        <a:pt x="104" y="80"/>
                                      </a:lnTo>
                                      <a:lnTo>
                                        <a:pt x="130" y="74"/>
                                      </a:lnTo>
                                      <a:lnTo>
                                        <a:pt x="104" y="77"/>
                                      </a:lnTo>
                                      <a:lnTo>
                                        <a:pt x="73" y="79"/>
                                      </a:lnTo>
                                      <a:lnTo>
                                        <a:pt x="49" y="78"/>
                                      </a:lnTo>
                                      <a:lnTo>
                                        <a:pt x="35" y="76"/>
                                      </a:lnTo>
                                      <a:lnTo>
                                        <a:pt x="26" y="70"/>
                                      </a:lnTo>
                                      <a:lnTo>
                                        <a:pt x="19" y="62"/>
                                      </a:lnTo>
                                      <a:lnTo>
                                        <a:pt x="17" y="49"/>
                                      </a:lnTo>
                                      <a:lnTo>
                                        <a:pt x="16" y="34"/>
                                      </a:lnTo>
                                      <a:lnTo>
                                        <a:pt x="19" y="23"/>
                                      </a:lnTo>
                                      <a:lnTo>
                                        <a:pt x="27" y="17"/>
                                      </a:lnTo>
                                      <a:lnTo>
                                        <a:pt x="41" y="12"/>
                                      </a:lnTo>
                                      <a:lnTo>
                                        <a:pt x="64" y="11"/>
                                      </a:lnTo>
                                      <a:lnTo>
                                        <a:pt x="96" y="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9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632" name="Freeform 24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60" y="2430"/>
                                  <a:ext cx="34" cy="2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69" y="40"/>
                                    </a:cxn>
                                    <a:cxn ang="0">
                                      <a:pos x="46" y="36"/>
                                    </a:cxn>
                                    <a:cxn ang="0">
                                      <a:pos x="26" y="32"/>
                                    </a:cxn>
                                    <a:cxn ang="0">
                                      <a:pos x="12" y="21"/>
                                    </a:cxn>
                                    <a:cxn ang="0">
                                      <a:pos x="6" y="11"/>
                                    </a:cxn>
                                    <a:cxn ang="0">
                                      <a:pos x="0" y="0"/>
                                    </a:cxn>
                                    <a:cxn ang="0">
                                      <a:pos x="3" y="17"/>
                                    </a:cxn>
                                    <a:cxn ang="0">
                                      <a:pos x="9" y="30"/>
                                    </a:cxn>
                                    <a:cxn ang="0">
                                      <a:pos x="21" y="38"/>
                                    </a:cxn>
                                    <a:cxn ang="0">
                                      <a:pos x="37" y="41"/>
                                    </a:cxn>
                                    <a:cxn ang="0">
                                      <a:pos x="54" y="42"/>
                                    </a:cxn>
                                    <a:cxn ang="0">
                                      <a:pos x="69" y="40"/>
                                    </a:cxn>
                                  </a:cxnLst>
                                  <a:rect l="0" t="0" r="r" b="b"/>
                                  <a:pathLst>
                                    <a:path w="69" h="42">
                                      <a:moveTo>
                                        <a:pt x="69" y="40"/>
                                      </a:moveTo>
                                      <a:lnTo>
                                        <a:pt x="46" y="36"/>
                                      </a:lnTo>
                                      <a:lnTo>
                                        <a:pt x="26" y="32"/>
                                      </a:lnTo>
                                      <a:lnTo>
                                        <a:pt x="12" y="21"/>
                                      </a:lnTo>
                                      <a:lnTo>
                                        <a:pt x="6" y="11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" y="17"/>
                                      </a:lnTo>
                                      <a:lnTo>
                                        <a:pt x="9" y="30"/>
                                      </a:lnTo>
                                      <a:lnTo>
                                        <a:pt x="21" y="38"/>
                                      </a:lnTo>
                                      <a:lnTo>
                                        <a:pt x="37" y="41"/>
                                      </a:lnTo>
                                      <a:lnTo>
                                        <a:pt x="54" y="42"/>
                                      </a:lnTo>
                                      <a:lnTo>
                                        <a:pt x="69" y="4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6633" name="Group 24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62" y="2425"/>
                                <a:ext cx="17" cy="3"/>
                                <a:chOff x="4262" y="2425"/>
                                <a:chExt cx="17" cy="3"/>
                              </a:xfrm>
                            </p:grpSpPr>
                            <p:sp>
                              <p:nvSpPr>
                                <p:cNvPr id="16634" name="Line 25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4262" y="2427"/>
                                  <a:ext cx="17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6350">
                                  <a:solidFill>
                                    <a:srgbClr val="9F3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635" name="Line 25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4262" y="2425"/>
                                  <a:ext cx="17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6350">
                                  <a:solidFill>
                                    <a:srgbClr val="3F1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6636" name="Line 25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4262" y="2426"/>
                                  <a:ext cx="17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6350">
                                  <a:solidFill>
                                    <a:srgbClr val="FFBF1F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  <p:grpSp>
                    <p:nvGrpSpPr>
                      <p:cNvPr id="16637" name="Group 2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7" y="2549"/>
                        <a:ext cx="546" cy="91"/>
                        <a:chOff x="3937" y="2549"/>
                        <a:chExt cx="546" cy="91"/>
                      </a:xfrm>
                    </p:grpSpPr>
                    <p:sp>
                      <p:nvSpPr>
                        <p:cNvPr id="16638" name="Freeform 2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37" y="2549"/>
                          <a:ext cx="546" cy="9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04" y="6"/>
                            </a:cxn>
                            <a:cxn ang="0">
                              <a:pos x="114" y="2"/>
                            </a:cxn>
                            <a:cxn ang="0">
                              <a:pos x="128" y="0"/>
                            </a:cxn>
                            <a:cxn ang="0">
                              <a:pos x="1075" y="53"/>
                            </a:cxn>
                            <a:cxn ang="0">
                              <a:pos x="1087" y="58"/>
                            </a:cxn>
                            <a:cxn ang="0">
                              <a:pos x="1093" y="67"/>
                            </a:cxn>
                            <a:cxn ang="0">
                              <a:pos x="1094" y="77"/>
                            </a:cxn>
                            <a:cxn ang="0">
                              <a:pos x="1091" y="88"/>
                            </a:cxn>
                            <a:cxn ang="0">
                              <a:pos x="1083" y="99"/>
                            </a:cxn>
                            <a:cxn ang="0">
                              <a:pos x="1001" y="182"/>
                            </a:cxn>
                            <a:cxn ang="0">
                              <a:pos x="0" y="182"/>
                            </a:cxn>
                            <a:cxn ang="0">
                              <a:pos x="0" y="127"/>
                            </a:cxn>
                            <a:cxn ang="0">
                              <a:pos x="104" y="6"/>
                            </a:cxn>
                          </a:cxnLst>
                          <a:rect l="0" t="0" r="r" b="b"/>
                          <a:pathLst>
                            <a:path w="1094" h="182">
                              <a:moveTo>
                                <a:pt x="104" y="6"/>
                              </a:moveTo>
                              <a:lnTo>
                                <a:pt x="114" y="2"/>
                              </a:lnTo>
                              <a:lnTo>
                                <a:pt x="128" y="0"/>
                              </a:lnTo>
                              <a:lnTo>
                                <a:pt x="1075" y="53"/>
                              </a:lnTo>
                              <a:lnTo>
                                <a:pt x="1087" y="58"/>
                              </a:lnTo>
                              <a:lnTo>
                                <a:pt x="1093" y="67"/>
                              </a:lnTo>
                              <a:lnTo>
                                <a:pt x="1094" y="77"/>
                              </a:lnTo>
                              <a:lnTo>
                                <a:pt x="1091" y="88"/>
                              </a:lnTo>
                              <a:lnTo>
                                <a:pt x="1083" y="99"/>
                              </a:lnTo>
                              <a:lnTo>
                                <a:pt x="1001" y="182"/>
                              </a:lnTo>
                              <a:lnTo>
                                <a:pt x="0" y="182"/>
                              </a:lnTo>
                              <a:lnTo>
                                <a:pt x="0" y="127"/>
                              </a:lnTo>
                              <a:lnTo>
                                <a:pt x="104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7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39" name="Freeform 2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39" y="2608"/>
                          <a:ext cx="122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39" y="4"/>
                            </a:cxn>
                            <a:cxn ang="0">
                              <a:pos x="73" y="8"/>
                            </a:cxn>
                            <a:cxn ang="0">
                              <a:pos x="108" y="16"/>
                            </a:cxn>
                            <a:cxn ang="0">
                              <a:pos x="149" y="25"/>
                            </a:cxn>
                            <a:cxn ang="0">
                              <a:pos x="170" y="27"/>
                            </a:cxn>
                            <a:cxn ang="0">
                              <a:pos x="186" y="23"/>
                            </a:cxn>
                            <a:cxn ang="0">
                              <a:pos x="208" y="12"/>
                            </a:cxn>
                            <a:cxn ang="0">
                              <a:pos x="226" y="3"/>
                            </a:cxn>
                            <a:cxn ang="0">
                              <a:pos x="242" y="0"/>
                            </a:cxn>
                          </a:cxnLst>
                          <a:rect l="0" t="0" r="r" b="b"/>
                          <a:pathLst>
                            <a:path w="242" h="27">
                              <a:moveTo>
                                <a:pt x="0" y="11"/>
                              </a:moveTo>
                              <a:lnTo>
                                <a:pt x="39" y="4"/>
                              </a:lnTo>
                              <a:lnTo>
                                <a:pt x="73" y="8"/>
                              </a:lnTo>
                              <a:lnTo>
                                <a:pt x="108" y="16"/>
                              </a:lnTo>
                              <a:lnTo>
                                <a:pt x="149" y="25"/>
                              </a:lnTo>
                              <a:lnTo>
                                <a:pt x="170" y="27"/>
                              </a:lnTo>
                              <a:lnTo>
                                <a:pt x="186" y="23"/>
                              </a:lnTo>
                              <a:lnTo>
                                <a:pt x="208" y="12"/>
                              </a:lnTo>
                              <a:lnTo>
                                <a:pt x="226" y="3"/>
                              </a:lnTo>
                              <a:lnTo>
                                <a:pt x="242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40" name="Freeform 2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6" y="2576"/>
                          <a:ext cx="67" cy="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29"/>
                            </a:cxn>
                            <a:cxn ang="0">
                              <a:pos x="119" y="21"/>
                            </a:cxn>
                            <a:cxn ang="0">
                              <a:pos x="120" y="10"/>
                            </a:cxn>
                            <a:cxn ang="0">
                              <a:pos x="116" y="0"/>
                            </a:cxn>
                            <a:cxn ang="0">
                              <a:pos x="128" y="5"/>
                            </a:cxn>
                            <a:cxn ang="0">
                              <a:pos x="134" y="14"/>
                            </a:cxn>
                            <a:cxn ang="0">
                              <a:pos x="135" y="24"/>
                            </a:cxn>
                            <a:cxn ang="0">
                              <a:pos x="132" y="35"/>
                            </a:cxn>
                            <a:cxn ang="0">
                              <a:pos x="124" y="46"/>
                            </a:cxn>
                            <a:cxn ang="0">
                              <a:pos x="42" y="129"/>
                            </a:cxn>
                            <a:cxn ang="0">
                              <a:pos x="0" y="129"/>
                            </a:cxn>
                          </a:cxnLst>
                          <a:rect l="0" t="0" r="r" b="b"/>
                          <a:pathLst>
                            <a:path w="135" h="129">
                              <a:moveTo>
                                <a:pt x="0" y="129"/>
                              </a:moveTo>
                              <a:lnTo>
                                <a:pt x="119" y="21"/>
                              </a:lnTo>
                              <a:lnTo>
                                <a:pt x="120" y="10"/>
                              </a:lnTo>
                              <a:lnTo>
                                <a:pt x="116" y="0"/>
                              </a:lnTo>
                              <a:lnTo>
                                <a:pt x="128" y="5"/>
                              </a:lnTo>
                              <a:lnTo>
                                <a:pt x="134" y="14"/>
                              </a:lnTo>
                              <a:lnTo>
                                <a:pt x="135" y="24"/>
                              </a:lnTo>
                              <a:lnTo>
                                <a:pt x="132" y="35"/>
                              </a:lnTo>
                              <a:lnTo>
                                <a:pt x="124" y="46"/>
                              </a:lnTo>
                              <a:lnTo>
                                <a:pt x="42" y="129"/>
                              </a:lnTo>
                              <a:lnTo>
                                <a:pt x="0" y="1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F3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41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4" y="2582"/>
                          <a:ext cx="64" cy="5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6"/>
                            </a:cxn>
                            <a:cxn ang="0">
                              <a:pos x="124" y="0"/>
                            </a:cxn>
                            <a:cxn ang="0">
                              <a:pos x="128" y="2"/>
                            </a:cxn>
                            <a:cxn ang="0">
                              <a:pos x="124" y="18"/>
                            </a:cxn>
                            <a:cxn ang="0">
                              <a:pos x="17" y="116"/>
                            </a:cxn>
                            <a:cxn ang="0">
                              <a:pos x="0" y="116"/>
                            </a:cxn>
                          </a:cxnLst>
                          <a:rect l="0" t="0" r="r" b="b"/>
                          <a:pathLst>
                            <a:path w="128" h="116">
                              <a:moveTo>
                                <a:pt x="0" y="116"/>
                              </a:moveTo>
                              <a:lnTo>
                                <a:pt x="124" y="0"/>
                              </a:lnTo>
                              <a:lnTo>
                                <a:pt x="128" y="2"/>
                              </a:lnTo>
                              <a:lnTo>
                                <a:pt x="124" y="18"/>
                              </a:lnTo>
                              <a:lnTo>
                                <a:pt x="17" y="116"/>
                              </a:lnTo>
                              <a:lnTo>
                                <a:pt x="0" y="1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D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42" name="Freeform 2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1" y="2578"/>
                          <a:ext cx="76" cy="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24"/>
                            </a:cxn>
                            <a:cxn ang="0">
                              <a:pos x="131" y="7"/>
                            </a:cxn>
                            <a:cxn ang="0">
                              <a:pos x="142" y="0"/>
                            </a:cxn>
                            <a:cxn ang="0">
                              <a:pos x="151" y="1"/>
                            </a:cxn>
                            <a:cxn ang="0">
                              <a:pos x="153" y="8"/>
                            </a:cxn>
                            <a:cxn ang="0">
                              <a:pos x="148" y="19"/>
                            </a:cxn>
                            <a:cxn ang="0">
                              <a:pos x="35" y="124"/>
                            </a:cxn>
                            <a:cxn ang="0">
                              <a:pos x="0" y="124"/>
                            </a:cxn>
                          </a:cxnLst>
                          <a:rect l="0" t="0" r="r" b="b"/>
                          <a:pathLst>
                            <a:path w="153" h="124">
                              <a:moveTo>
                                <a:pt x="0" y="124"/>
                              </a:moveTo>
                              <a:lnTo>
                                <a:pt x="131" y="7"/>
                              </a:lnTo>
                              <a:lnTo>
                                <a:pt x="142" y="0"/>
                              </a:lnTo>
                              <a:lnTo>
                                <a:pt x="151" y="1"/>
                              </a:lnTo>
                              <a:lnTo>
                                <a:pt x="153" y="8"/>
                              </a:lnTo>
                              <a:lnTo>
                                <a:pt x="148" y="19"/>
                              </a:lnTo>
                              <a:lnTo>
                                <a:pt x="35" y="124"/>
                              </a:lnTo>
                              <a:lnTo>
                                <a:pt x="0" y="1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43" name="Freeform 2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01" y="2611"/>
                          <a:ext cx="121" cy="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3" y="12"/>
                            </a:cxn>
                            <a:cxn ang="0">
                              <a:pos x="204" y="5"/>
                            </a:cxn>
                            <a:cxn ang="0">
                              <a:pos x="169" y="8"/>
                            </a:cxn>
                            <a:cxn ang="0">
                              <a:pos x="135" y="16"/>
                            </a:cxn>
                            <a:cxn ang="0">
                              <a:pos x="93" y="26"/>
                            </a:cxn>
                            <a:cxn ang="0">
                              <a:pos x="73" y="28"/>
                            </a:cxn>
                            <a:cxn ang="0">
                              <a:pos x="57" y="23"/>
                            </a:cxn>
                            <a:cxn ang="0">
                              <a:pos x="35" y="13"/>
                            </a:cxn>
                            <a:cxn ang="0">
                              <a:pos x="16" y="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43" h="28">
                              <a:moveTo>
                                <a:pt x="243" y="12"/>
                              </a:moveTo>
                              <a:lnTo>
                                <a:pt x="204" y="5"/>
                              </a:lnTo>
                              <a:lnTo>
                                <a:pt x="169" y="8"/>
                              </a:lnTo>
                              <a:lnTo>
                                <a:pt x="135" y="16"/>
                              </a:lnTo>
                              <a:lnTo>
                                <a:pt x="93" y="26"/>
                              </a:lnTo>
                              <a:lnTo>
                                <a:pt x="73" y="28"/>
                              </a:lnTo>
                              <a:lnTo>
                                <a:pt x="57" y="23"/>
                              </a:lnTo>
                              <a:lnTo>
                                <a:pt x="35" y="13"/>
                              </a:lnTo>
                              <a:lnTo>
                                <a:pt x="16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44" name="Freeform 2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6" y="2608"/>
                          <a:ext cx="121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39" y="4"/>
                            </a:cxn>
                            <a:cxn ang="0">
                              <a:pos x="74" y="8"/>
                            </a:cxn>
                            <a:cxn ang="0">
                              <a:pos x="108" y="16"/>
                            </a:cxn>
                            <a:cxn ang="0">
                              <a:pos x="150" y="25"/>
                            </a:cxn>
                            <a:cxn ang="0">
                              <a:pos x="170" y="27"/>
                            </a:cxn>
                            <a:cxn ang="0">
                              <a:pos x="186" y="23"/>
                            </a:cxn>
                            <a:cxn ang="0">
                              <a:pos x="209" y="12"/>
                            </a:cxn>
                            <a:cxn ang="0">
                              <a:pos x="228" y="3"/>
                            </a:cxn>
                            <a:cxn ang="0">
                              <a:pos x="244" y="0"/>
                            </a:cxn>
                          </a:cxnLst>
                          <a:rect l="0" t="0" r="r" b="b"/>
                          <a:pathLst>
                            <a:path w="244" h="27">
                              <a:moveTo>
                                <a:pt x="0" y="11"/>
                              </a:moveTo>
                              <a:lnTo>
                                <a:pt x="39" y="4"/>
                              </a:lnTo>
                              <a:lnTo>
                                <a:pt x="74" y="8"/>
                              </a:lnTo>
                              <a:lnTo>
                                <a:pt x="108" y="16"/>
                              </a:lnTo>
                              <a:lnTo>
                                <a:pt x="150" y="25"/>
                              </a:lnTo>
                              <a:lnTo>
                                <a:pt x="170" y="27"/>
                              </a:lnTo>
                              <a:lnTo>
                                <a:pt x="186" y="23"/>
                              </a:lnTo>
                              <a:lnTo>
                                <a:pt x="209" y="12"/>
                              </a:lnTo>
                              <a:lnTo>
                                <a:pt x="228" y="3"/>
                              </a:lnTo>
                              <a:lnTo>
                                <a:pt x="244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6645" name="Group 2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0" y="1700"/>
                      <a:ext cx="715" cy="940"/>
                      <a:chOff x="3950" y="1700"/>
                      <a:chExt cx="715" cy="940"/>
                    </a:xfrm>
                  </p:grpSpPr>
                  <p:grpSp>
                    <p:nvGrpSpPr>
                      <p:cNvPr id="16646" name="Group 2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0" y="2512"/>
                        <a:ext cx="359" cy="128"/>
                        <a:chOff x="4050" y="2512"/>
                        <a:chExt cx="359" cy="128"/>
                      </a:xfrm>
                    </p:grpSpPr>
                    <p:grpSp>
                      <p:nvGrpSpPr>
                        <p:cNvPr id="16647" name="Group 2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50" y="2512"/>
                          <a:ext cx="159" cy="128"/>
                          <a:chOff x="4050" y="2512"/>
                          <a:chExt cx="159" cy="128"/>
                        </a:xfrm>
                      </p:grpSpPr>
                      <p:sp>
                        <p:nvSpPr>
                          <p:cNvPr id="16648" name="Freeform 2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52" y="2512"/>
                            <a:ext cx="157" cy="1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8" y="39"/>
                              </a:cxn>
                              <a:cxn ang="0">
                                <a:pos x="100" y="0"/>
                              </a:cxn>
                              <a:cxn ang="0">
                                <a:pos x="3" y="52"/>
                              </a:cxn>
                              <a:cxn ang="0">
                                <a:pos x="0" y="107"/>
                              </a:cxn>
                              <a:cxn ang="0">
                                <a:pos x="31" y="148"/>
                              </a:cxn>
                              <a:cxn ang="0">
                                <a:pos x="18" y="160"/>
                              </a:cxn>
                              <a:cxn ang="0">
                                <a:pos x="7" y="185"/>
                              </a:cxn>
                              <a:cxn ang="0">
                                <a:pos x="3" y="214"/>
                              </a:cxn>
                              <a:cxn ang="0">
                                <a:pos x="7" y="232"/>
                              </a:cxn>
                              <a:cxn ang="0">
                                <a:pos x="16" y="255"/>
                              </a:cxn>
                              <a:cxn ang="0">
                                <a:pos x="292" y="255"/>
                              </a:cxn>
                              <a:cxn ang="0">
                                <a:pos x="296" y="240"/>
                              </a:cxn>
                              <a:cxn ang="0">
                                <a:pos x="306" y="234"/>
                              </a:cxn>
                              <a:cxn ang="0">
                                <a:pos x="310" y="223"/>
                              </a:cxn>
                              <a:cxn ang="0">
                                <a:pos x="309" y="195"/>
                              </a:cxn>
                              <a:cxn ang="0">
                                <a:pos x="312" y="172"/>
                              </a:cxn>
                              <a:cxn ang="0">
                                <a:pos x="314" y="162"/>
                              </a:cxn>
                              <a:cxn ang="0">
                                <a:pos x="311" y="154"/>
                              </a:cxn>
                              <a:cxn ang="0">
                                <a:pos x="280" y="134"/>
                              </a:cxn>
                              <a:cxn ang="0">
                                <a:pos x="256" y="116"/>
                              </a:cxn>
                              <a:cxn ang="0">
                                <a:pos x="232" y="99"/>
                              </a:cxn>
                              <a:cxn ang="0">
                                <a:pos x="215" y="95"/>
                              </a:cxn>
                              <a:cxn ang="0">
                                <a:pos x="199" y="92"/>
                              </a:cxn>
                              <a:cxn ang="0">
                                <a:pos x="191" y="68"/>
                              </a:cxn>
                              <a:cxn ang="0">
                                <a:pos x="178" y="39"/>
                              </a:cxn>
                            </a:cxnLst>
                            <a:rect l="0" t="0" r="r" b="b"/>
                            <a:pathLst>
                              <a:path w="314" h="255">
                                <a:moveTo>
                                  <a:pt x="178" y="39"/>
                                </a:moveTo>
                                <a:lnTo>
                                  <a:pt x="100" y="0"/>
                                </a:lnTo>
                                <a:lnTo>
                                  <a:pt x="3" y="52"/>
                                </a:lnTo>
                                <a:lnTo>
                                  <a:pt x="0" y="107"/>
                                </a:lnTo>
                                <a:lnTo>
                                  <a:pt x="31" y="148"/>
                                </a:lnTo>
                                <a:lnTo>
                                  <a:pt x="18" y="160"/>
                                </a:lnTo>
                                <a:lnTo>
                                  <a:pt x="7" y="185"/>
                                </a:lnTo>
                                <a:lnTo>
                                  <a:pt x="3" y="214"/>
                                </a:lnTo>
                                <a:lnTo>
                                  <a:pt x="7" y="232"/>
                                </a:lnTo>
                                <a:lnTo>
                                  <a:pt x="16" y="255"/>
                                </a:lnTo>
                                <a:lnTo>
                                  <a:pt x="292" y="255"/>
                                </a:lnTo>
                                <a:lnTo>
                                  <a:pt x="296" y="240"/>
                                </a:lnTo>
                                <a:lnTo>
                                  <a:pt x="306" y="234"/>
                                </a:lnTo>
                                <a:lnTo>
                                  <a:pt x="310" y="223"/>
                                </a:lnTo>
                                <a:lnTo>
                                  <a:pt x="309" y="195"/>
                                </a:lnTo>
                                <a:lnTo>
                                  <a:pt x="312" y="172"/>
                                </a:lnTo>
                                <a:lnTo>
                                  <a:pt x="314" y="162"/>
                                </a:lnTo>
                                <a:lnTo>
                                  <a:pt x="311" y="154"/>
                                </a:lnTo>
                                <a:lnTo>
                                  <a:pt x="280" y="134"/>
                                </a:lnTo>
                                <a:lnTo>
                                  <a:pt x="256" y="116"/>
                                </a:lnTo>
                                <a:lnTo>
                                  <a:pt x="232" y="99"/>
                                </a:lnTo>
                                <a:lnTo>
                                  <a:pt x="215" y="95"/>
                                </a:lnTo>
                                <a:lnTo>
                                  <a:pt x="199" y="92"/>
                                </a:lnTo>
                                <a:lnTo>
                                  <a:pt x="191" y="68"/>
                                </a:lnTo>
                                <a:lnTo>
                                  <a:pt x="178" y="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649" name="Group 2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50" y="2519"/>
                            <a:ext cx="137" cy="121"/>
                            <a:chOff x="4050" y="2519"/>
                            <a:chExt cx="137" cy="121"/>
                          </a:xfrm>
                        </p:grpSpPr>
                        <p:sp>
                          <p:nvSpPr>
                            <p:cNvPr id="16650" name="Freeform 2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38" y="2598"/>
                              <a:ext cx="10" cy="4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9" y="84"/>
                                </a:cxn>
                                <a:cxn ang="0">
                                  <a:pos x="7" y="60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1" y="22"/>
                                </a:cxn>
                                <a:cxn ang="0">
                                  <a:pos x="6" y="14"/>
                                </a:cxn>
                                <a:cxn ang="0">
                                  <a:pos x="14" y="0"/>
                                </a:cxn>
                                <a:cxn ang="0">
                                  <a:pos x="9" y="24"/>
                                </a:cxn>
                                <a:cxn ang="0">
                                  <a:pos x="8" y="41"/>
                                </a:cxn>
                                <a:cxn ang="0">
                                  <a:pos x="14" y="59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19" y="84"/>
                                </a:cxn>
                              </a:cxnLst>
                              <a:rect l="0" t="0" r="r" b="b"/>
                              <a:pathLst>
                                <a:path w="22" h="84">
                                  <a:moveTo>
                                    <a:pt x="19" y="84"/>
                                  </a:moveTo>
                                  <a:lnTo>
                                    <a:pt x="7" y="60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1" y="22"/>
                                  </a:lnTo>
                                  <a:lnTo>
                                    <a:pt x="6" y="14"/>
                                  </a:lnTo>
                                  <a:lnTo>
                                    <a:pt x="14" y="0"/>
                                  </a:lnTo>
                                  <a:lnTo>
                                    <a:pt x="9" y="24"/>
                                  </a:lnTo>
                                  <a:lnTo>
                                    <a:pt x="8" y="41"/>
                                  </a:lnTo>
                                  <a:lnTo>
                                    <a:pt x="14" y="59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19" y="8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51" name="Freeform 2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9" y="2607"/>
                              <a:ext cx="10" cy="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9" y="67"/>
                                </a:cxn>
                                <a:cxn ang="0">
                                  <a:pos x="7" y="31"/>
                                </a:cxn>
                                <a:cxn ang="0">
                                  <a:pos x="6" y="18"/>
                                </a:cxn>
                                <a:cxn ang="0">
                                  <a:pos x="9" y="0"/>
                                </a:cxn>
                                <a:cxn ang="0">
                                  <a:pos x="2" y="11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10" y="54"/>
                                </a:cxn>
                                <a:cxn ang="0">
                                  <a:pos x="19" y="67"/>
                                </a:cxn>
                              </a:cxnLst>
                              <a:rect l="0" t="0" r="r" b="b"/>
                              <a:pathLst>
                                <a:path w="19" h="67">
                                  <a:moveTo>
                                    <a:pt x="19" y="67"/>
                                  </a:moveTo>
                                  <a:lnTo>
                                    <a:pt x="7" y="31"/>
                                  </a:lnTo>
                                  <a:lnTo>
                                    <a:pt x="6" y="18"/>
                                  </a:lnTo>
                                  <a:lnTo>
                                    <a:pt x="9" y="0"/>
                                  </a:lnTo>
                                  <a:lnTo>
                                    <a:pt x="2" y="11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10" y="54"/>
                                  </a:lnTo>
                                  <a:lnTo>
                                    <a:pt x="19" y="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52" name="Freeform 2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82" y="2607"/>
                              <a:ext cx="7" cy="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67"/>
                                </a:cxn>
                                <a:cxn ang="0">
                                  <a:pos x="8" y="67"/>
                                </a:cxn>
                                <a:cxn ang="0">
                                  <a:pos x="1" y="46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0" y="8"/>
                                </a:cxn>
                                <a:cxn ang="0">
                                  <a:pos x="2" y="0"/>
                                </a:cxn>
                                <a:cxn ang="0">
                                  <a:pos x="8" y="28"/>
                                </a:cxn>
                                <a:cxn ang="0">
                                  <a:pos x="8" y="49"/>
                                </a:cxn>
                                <a:cxn ang="0">
                                  <a:pos x="14" y="67"/>
                                </a:cxn>
                              </a:cxnLst>
                              <a:rect l="0" t="0" r="r" b="b"/>
                              <a:pathLst>
                                <a:path w="14" h="67">
                                  <a:moveTo>
                                    <a:pt x="14" y="67"/>
                                  </a:moveTo>
                                  <a:lnTo>
                                    <a:pt x="8" y="67"/>
                                  </a:lnTo>
                                  <a:lnTo>
                                    <a:pt x="1" y="46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0" y="8"/>
                                  </a:lnTo>
                                  <a:lnTo>
                                    <a:pt x="2" y="0"/>
                                  </a:lnTo>
                                  <a:lnTo>
                                    <a:pt x="8" y="28"/>
                                  </a:lnTo>
                                  <a:lnTo>
                                    <a:pt x="8" y="49"/>
                                  </a:lnTo>
                                  <a:lnTo>
                                    <a:pt x="14" y="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53" name="Freeform 2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73" y="2580"/>
                              <a:ext cx="11" cy="6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" y="121"/>
                                </a:cxn>
                                <a:cxn ang="0">
                                  <a:pos x="3" y="105"/>
                                </a:cxn>
                                <a:cxn ang="0">
                                  <a:pos x="5" y="82"/>
                                </a:cxn>
                                <a:cxn ang="0">
                                  <a:pos x="4" y="62"/>
                                </a:cxn>
                                <a:cxn ang="0">
                                  <a:pos x="0" y="44"/>
                                </a:cxn>
                                <a:cxn ang="0">
                                  <a:pos x="8" y="35"/>
                                </a:cxn>
                                <a:cxn ang="0">
                                  <a:pos x="15" y="20"/>
                                </a:cxn>
                                <a:cxn ang="0">
                                  <a:pos x="21" y="0"/>
                                </a:cxn>
                                <a:cxn ang="0">
                                  <a:pos x="20" y="18"/>
                                </a:cxn>
                                <a:cxn ang="0">
                                  <a:pos x="17" y="33"/>
                                </a:cxn>
                                <a:cxn ang="0">
                                  <a:pos x="16" y="45"/>
                                </a:cxn>
                                <a:cxn ang="0">
                                  <a:pos x="19" y="59"/>
                                </a:cxn>
                                <a:cxn ang="0">
                                  <a:pos x="22" y="68"/>
                                </a:cxn>
                                <a:cxn ang="0">
                                  <a:pos x="14" y="78"/>
                                </a:cxn>
                                <a:cxn ang="0">
                                  <a:pos x="9" y="92"/>
                                </a:cxn>
                                <a:cxn ang="0">
                                  <a:pos x="11" y="107"/>
                                </a:cxn>
                                <a:cxn ang="0">
                                  <a:pos x="15" y="121"/>
                                </a:cxn>
                                <a:cxn ang="0">
                                  <a:pos x="11" y="121"/>
                                </a:cxn>
                              </a:cxnLst>
                              <a:rect l="0" t="0" r="r" b="b"/>
                              <a:pathLst>
                                <a:path w="22" h="121">
                                  <a:moveTo>
                                    <a:pt x="11" y="121"/>
                                  </a:moveTo>
                                  <a:lnTo>
                                    <a:pt x="3" y="105"/>
                                  </a:lnTo>
                                  <a:lnTo>
                                    <a:pt x="5" y="82"/>
                                  </a:lnTo>
                                  <a:lnTo>
                                    <a:pt x="4" y="62"/>
                                  </a:lnTo>
                                  <a:lnTo>
                                    <a:pt x="0" y="44"/>
                                  </a:lnTo>
                                  <a:lnTo>
                                    <a:pt x="8" y="35"/>
                                  </a:lnTo>
                                  <a:lnTo>
                                    <a:pt x="15" y="20"/>
                                  </a:lnTo>
                                  <a:lnTo>
                                    <a:pt x="21" y="0"/>
                                  </a:lnTo>
                                  <a:lnTo>
                                    <a:pt x="20" y="18"/>
                                  </a:lnTo>
                                  <a:lnTo>
                                    <a:pt x="17" y="33"/>
                                  </a:lnTo>
                                  <a:lnTo>
                                    <a:pt x="16" y="45"/>
                                  </a:lnTo>
                                  <a:lnTo>
                                    <a:pt x="19" y="59"/>
                                  </a:lnTo>
                                  <a:lnTo>
                                    <a:pt x="22" y="68"/>
                                  </a:lnTo>
                                  <a:lnTo>
                                    <a:pt x="14" y="78"/>
                                  </a:lnTo>
                                  <a:lnTo>
                                    <a:pt x="9" y="92"/>
                                  </a:lnTo>
                                  <a:lnTo>
                                    <a:pt x="11" y="107"/>
                                  </a:lnTo>
                                  <a:lnTo>
                                    <a:pt x="15" y="121"/>
                                  </a:lnTo>
                                  <a:lnTo>
                                    <a:pt x="11" y="12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54" name="Freeform 2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50" y="2519"/>
                              <a:ext cx="137" cy="6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81" y="25"/>
                                </a:cxn>
                                <a:cxn ang="0">
                                  <a:pos x="106" y="0"/>
                                </a:cxn>
                                <a:cxn ang="0">
                                  <a:pos x="0" y="30"/>
                                </a:cxn>
                                <a:cxn ang="0">
                                  <a:pos x="19" y="55"/>
                                </a:cxn>
                                <a:cxn ang="0">
                                  <a:pos x="43" y="43"/>
                                </a:cxn>
                                <a:cxn ang="0">
                                  <a:pos x="59" y="36"/>
                                </a:cxn>
                                <a:cxn ang="0">
                                  <a:pos x="79" y="31"/>
                                </a:cxn>
                                <a:cxn ang="0">
                                  <a:pos x="96" y="30"/>
                                </a:cxn>
                                <a:cxn ang="0">
                                  <a:pos x="100" y="57"/>
                                </a:cxn>
                                <a:cxn ang="0">
                                  <a:pos x="108" y="82"/>
                                </a:cxn>
                                <a:cxn ang="0">
                                  <a:pos x="118" y="103"/>
                                </a:cxn>
                                <a:cxn ang="0">
                                  <a:pos x="142" y="118"/>
                                </a:cxn>
                                <a:cxn ang="0">
                                  <a:pos x="155" y="128"/>
                                </a:cxn>
                                <a:cxn ang="0">
                                  <a:pos x="168" y="136"/>
                                </a:cxn>
                                <a:cxn ang="0">
                                  <a:pos x="181" y="138"/>
                                </a:cxn>
                                <a:cxn ang="0">
                                  <a:pos x="191" y="131"/>
                                </a:cxn>
                                <a:cxn ang="0">
                                  <a:pos x="199" y="117"/>
                                </a:cxn>
                                <a:cxn ang="0">
                                  <a:pos x="206" y="101"/>
                                </a:cxn>
                                <a:cxn ang="0">
                                  <a:pos x="219" y="97"/>
                                </a:cxn>
                                <a:cxn ang="0">
                                  <a:pos x="232" y="99"/>
                                </a:cxn>
                                <a:cxn ang="0">
                                  <a:pos x="248" y="103"/>
                                </a:cxn>
                                <a:cxn ang="0">
                                  <a:pos x="273" y="113"/>
                                </a:cxn>
                                <a:cxn ang="0">
                                  <a:pos x="259" y="102"/>
                                </a:cxn>
                                <a:cxn ang="0">
                                  <a:pos x="235" y="85"/>
                                </a:cxn>
                                <a:cxn ang="0">
                                  <a:pos x="218" y="81"/>
                                </a:cxn>
                                <a:cxn ang="0">
                                  <a:pos x="202" y="78"/>
                                </a:cxn>
                                <a:cxn ang="0">
                                  <a:pos x="194" y="54"/>
                                </a:cxn>
                                <a:cxn ang="0">
                                  <a:pos x="181" y="25"/>
                                </a:cxn>
                              </a:cxnLst>
                              <a:rect l="0" t="0" r="r" b="b"/>
                              <a:pathLst>
                                <a:path w="273" h="138">
                                  <a:moveTo>
                                    <a:pt x="181" y="25"/>
                                  </a:moveTo>
                                  <a:lnTo>
                                    <a:pt x="106" y="0"/>
                                  </a:lnTo>
                                  <a:lnTo>
                                    <a:pt x="0" y="30"/>
                                  </a:lnTo>
                                  <a:lnTo>
                                    <a:pt x="19" y="55"/>
                                  </a:lnTo>
                                  <a:lnTo>
                                    <a:pt x="43" y="43"/>
                                  </a:lnTo>
                                  <a:lnTo>
                                    <a:pt x="59" y="36"/>
                                  </a:lnTo>
                                  <a:lnTo>
                                    <a:pt x="79" y="31"/>
                                  </a:lnTo>
                                  <a:lnTo>
                                    <a:pt x="96" y="30"/>
                                  </a:lnTo>
                                  <a:lnTo>
                                    <a:pt x="100" y="57"/>
                                  </a:lnTo>
                                  <a:lnTo>
                                    <a:pt x="108" y="82"/>
                                  </a:lnTo>
                                  <a:lnTo>
                                    <a:pt x="118" y="103"/>
                                  </a:lnTo>
                                  <a:lnTo>
                                    <a:pt x="142" y="118"/>
                                  </a:lnTo>
                                  <a:lnTo>
                                    <a:pt x="155" y="128"/>
                                  </a:lnTo>
                                  <a:lnTo>
                                    <a:pt x="168" y="136"/>
                                  </a:lnTo>
                                  <a:lnTo>
                                    <a:pt x="181" y="138"/>
                                  </a:lnTo>
                                  <a:lnTo>
                                    <a:pt x="191" y="131"/>
                                  </a:lnTo>
                                  <a:lnTo>
                                    <a:pt x="199" y="117"/>
                                  </a:lnTo>
                                  <a:lnTo>
                                    <a:pt x="206" y="101"/>
                                  </a:lnTo>
                                  <a:lnTo>
                                    <a:pt x="219" y="97"/>
                                  </a:lnTo>
                                  <a:lnTo>
                                    <a:pt x="232" y="99"/>
                                  </a:lnTo>
                                  <a:lnTo>
                                    <a:pt x="248" y="103"/>
                                  </a:lnTo>
                                  <a:lnTo>
                                    <a:pt x="273" y="113"/>
                                  </a:lnTo>
                                  <a:lnTo>
                                    <a:pt x="259" y="102"/>
                                  </a:lnTo>
                                  <a:lnTo>
                                    <a:pt x="235" y="85"/>
                                  </a:lnTo>
                                  <a:lnTo>
                                    <a:pt x="218" y="81"/>
                                  </a:lnTo>
                                  <a:lnTo>
                                    <a:pt x="202" y="78"/>
                                  </a:lnTo>
                                  <a:lnTo>
                                    <a:pt x="194" y="54"/>
                                  </a:lnTo>
                                  <a:lnTo>
                                    <a:pt x="181" y="2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8F6A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6655" name="Group 2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05" y="2530"/>
                          <a:ext cx="204" cy="110"/>
                          <a:chOff x="4205" y="2530"/>
                          <a:chExt cx="204" cy="110"/>
                        </a:xfrm>
                      </p:grpSpPr>
                      <p:sp>
                        <p:nvSpPr>
                          <p:cNvPr id="16656" name="Freeform 2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05" y="2530"/>
                            <a:ext cx="204" cy="1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1"/>
                              </a:cxn>
                              <a:cxn ang="0">
                                <a:pos x="10" y="206"/>
                              </a:cxn>
                              <a:cxn ang="0">
                                <a:pos x="17" y="196"/>
                              </a:cxn>
                              <a:cxn ang="0">
                                <a:pos x="24" y="178"/>
                              </a:cxn>
                              <a:cxn ang="0">
                                <a:pos x="31" y="165"/>
                              </a:cxn>
                              <a:cxn ang="0">
                                <a:pos x="36" y="158"/>
                              </a:cxn>
                              <a:cxn ang="0">
                                <a:pos x="51" y="147"/>
                              </a:cxn>
                              <a:cxn ang="0">
                                <a:pos x="57" y="130"/>
                              </a:cxn>
                              <a:cxn ang="0">
                                <a:pos x="70" y="114"/>
                              </a:cxn>
                              <a:cxn ang="0">
                                <a:pos x="81" y="102"/>
                              </a:cxn>
                              <a:cxn ang="0">
                                <a:pos x="93" y="83"/>
                              </a:cxn>
                              <a:cxn ang="0">
                                <a:pos x="110" y="69"/>
                              </a:cxn>
                              <a:cxn ang="0">
                                <a:pos x="132" y="59"/>
                              </a:cxn>
                              <a:cxn ang="0">
                                <a:pos x="159" y="54"/>
                              </a:cxn>
                              <a:cxn ang="0">
                                <a:pos x="180" y="52"/>
                              </a:cxn>
                              <a:cxn ang="0">
                                <a:pos x="198" y="44"/>
                              </a:cxn>
                              <a:cxn ang="0">
                                <a:pos x="212" y="35"/>
                              </a:cxn>
                              <a:cxn ang="0">
                                <a:pos x="227" y="26"/>
                              </a:cxn>
                              <a:cxn ang="0">
                                <a:pos x="249" y="18"/>
                              </a:cxn>
                              <a:cxn ang="0">
                                <a:pos x="280" y="14"/>
                              </a:cxn>
                              <a:cxn ang="0">
                                <a:pos x="321" y="0"/>
                              </a:cxn>
                              <a:cxn ang="0">
                                <a:pos x="407" y="59"/>
                              </a:cxn>
                              <a:cxn ang="0">
                                <a:pos x="401" y="118"/>
                              </a:cxn>
                              <a:cxn ang="0">
                                <a:pos x="374" y="131"/>
                              </a:cxn>
                              <a:cxn ang="0">
                                <a:pos x="368" y="139"/>
                              </a:cxn>
                              <a:cxn ang="0">
                                <a:pos x="363" y="151"/>
                              </a:cxn>
                              <a:cxn ang="0">
                                <a:pos x="359" y="165"/>
                              </a:cxn>
                              <a:cxn ang="0">
                                <a:pos x="353" y="176"/>
                              </a:cxn>
                              <a:cxn ang="0">
                                <a:pos x="341" y="185"/>
                              </a:cxn>
                              <a:cxn ang="0">
                                <a:pos x="321" y="201"/>
                              </a:cxn>
                              <a:cxn ang="0">
                                <a:pos x="306" y="221"/>
                              </a:cxn>
                              <a:cxn ang="0">
                                <a:pos x="0" y="221"/>
                              </a:cxn>
                            </a:cxnLst>
                            <a:rect l="0" t="0" r="r" b="b"/>
                            <a:pathLst>
                              <a:path w="407" h="221">
                                <a:moveTo>
                                  <a:pt x="0" y="221"/>
                                </a:moveTo>
                                <a:lnTo>
                                  <a:pt x="10" y="206"/>
                                </a:lnTo>
                                <a:lnTo>
                                  <a:pt x="17" y="196"/>
                                </a:lnTo>
                                <a:lnTo>
                                  <a:pt x="24" y="178"/>
                                </a:lnTo>
                                <a:lnTo>
                                  <a:pt x="31" y="165"/>
                                </a:lnTo>
                                <a:lnTo>
                                  <a:pt x="36" y="158"/>
                                </a:lnTo>
                                <a:lnTo>
                                  <a:pt x="51" y="147"/>
                                </a:lnTo>
                                <a:lnTo>
                                  <a:pt x="57" y="130"/>
                                </a:lnTo>
                                <a:lnTo>
                                  <a:pt x="70" y="114"/>
                                </a:lnTo>
                                <a:lnTo>
                                  <a:pt x="81" y="102"/>
                                </a:lnTo>
                                <a:lnTo>
                                  <a:pt x="93" y="83"/>
                                </a:lnTo>
                                <a:lnTo>
                                  <a:pt x="110" y="69"/>
                                </a:lnTo>
                                <a:lnTo>
                                  <a:pt x="132" y="59"/>
                                </a:lnTo>
                                <a:lnTo>
                                  <a:pt x="159" y="54"/>
                                </a:lnTo>
                                <a:lnTo>
                                  <a:pt x="180" y="52"/>
                                </a:lnTo>
                                <a:lnTo>
                                  <a:pt x="198" y="44"/>
                                </a:lnTo>
                                <a:lnTo>
                                  <a:pt x="212" y="35"/>
                                </a:lnTo>
                                <a:lnTo>
                                  <a:pt x="227" y="26"/>
                                </a:lnTo>
                                <a:lnTo>
                                  <a:pt x="249" y="18"/>
                                </a:lnTo>
                                <a:lnTo>
                                  <a:pt x="280" y="14"/>
                                </a:lnTo>
                                <a:lnTo>
                                  <a:pt x="321" y="0"/>
                                </a:lnTo>
                                <a:lnTo>
                                  <a:pt x="407" y="59"/>
                                </a:lnTo>
                                <a:lnTo>
                                  <a:pt x="401" y="118"/>
                                </a:lnTo>
                                <a:lnTo>
                                  <a:pt x="374" y="131"/>
                                </a:lnTo>
                                <a:lnTo>
                                  <a:pt x="368" y="139"/>
                                </a:lnTo>
                                <a:lnTo>
                                  <a:pt x="363" y="151"/>
                                </a:lnTo>
                                <a:lnTo>
                                  <a:pt x="359" y="165"/>
                                </a:lnTo>
                                <a:lnTo>
                                  <a:pt x="353" y="176"/>
                                </a:lnTo>
                                <a:lnTo>
                                  <a:pt x="341" y="185"/>
                                </a:lnTo>
                                <a:lnTo>
                                  <a:pt x="321" y="201"/>
                                </a:lnTo>
                                <a:lnTo>
                                  <a:pt x="306" y="221"/>
                                </a:lnTo>
                                <a:lnTo>
                                  <a:pt x="0" y="22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657" name="Group 2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46" y="2530"/>
                            <a:ext cx="163" cy="110"/>
                            <a:chOff x="4246" y="2530"/>
                            <a:chExt cx="163" cy="110"/>
                          </a:xfrm>
                        </p:grpSpPr>
                        <p:sp>
                          <p:nvSpPr>
                            <p:cNvPr id="16658" name="Freeform 2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46" y="2600"/>
                              <a:ext cx="31" cy="4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0"/>
                                </a:cxn>
                                <a:cxn ang="0">
                                  <a:pos x="12" y="58"/>
                                </a:cxn>
                                <a:cxn ang="0">
                                  <a:pos x="23" y="44"/>
                                </a:cxn>
                                <a:cxn ang="0">
                                  <a:pos x="29" y="31"/>
                                </a:cxn>
                                <a:cxn ang="0">
                                  <a:pos x="35" y="20"/>
                                </a:cxn>
                                <a:cxn ang="0">
                                  <a:pos x="43" y="10"/>
                                </a:cxn>
                                <a:cxn ang="0">
                                  <a:pos x="62" y="0"/>
                                </a:cxn>
                                <a:cxn ang="0">
                                  <a:pos x="58" y="6"/>
                                </a:cxn>
                                <a:cxn ang="0">
                                  <a:pos x="53" y="13"/>
                                </a:cxn>
                                <a:cxn ang="0">
                                  <a:pos x="43" y="21"/>
                                </a:cxn>
                                <a:cxn ang="0">
                                  <a:pos x="35" y="33"/>
                                </a:cxn>
                                <a:cxn ang="0">
                                  <a:pos x="31" y="43"/>
                                </a:cxn>
                                <a:cxn ang="0">
                                  <a:pos x="24" y="54"/>
                                </a:cxn>
                                <a:cxn ang="0">
                                  <a:pos x="13" y="65"/>
                                </a:cxn>
                                <a:cxn ang="0">
                                  <a:pos x="5" y="80"/>
                                </a:cxn>
                                <a:cxn ang="0">
                                  <a:pos x="0" y="80"/>
                                </a:cxn>
                              </a:cxnLst>
                              <a:rect l="0" t="0" r="r" b="b"/>
                              <a:pathLst>
                                <a:path w="62" h="80">
                                  <a:moveTo>
                                    <a:pt x="0" y="80"/>
                                  </a:moveTo>
                                  <a:lnTo>
                                    <a:pt x="12" y="58"/>
                                  </a:lnTo>
                                  <a:lnTo>
                                    <a:pt x="23" y="44"/>
                                  </a:lnTo>
                                  <a:lnTo>
                                    <a:pt x="29" y="31"/>
                                  </a:lnTo>
                                  <a:lnTo>
                                    <a:pt x="35" y="20"/>
                                  </a:lnTo>
                                  <a:lnTo>
                                    <a:pt x="43" y="10"/>
                                  </a:lnTo>
                                  <a:lnTo>
                                    <a:pt x="62" y="0"/>
                                  </a:lnTo>
                                  <a:lnTo>
                                    <a:pt x="58" y="6"/>
                                  </a:lnTo>
                                  <a:lnTo>
                                    <a:pt x="53" y="13"/>
                                  </a:lnTo>
                                  <a:lnTo>
                                    <a:pt x="43" y="21"/>
                                  </a:lnTo>
                                  <a:lnTo>
                                    <a:pt x="35" y="33"/>
                                  </a:lnTo>
                                  <a:lnTo>
                                    <a:pt x="31" y="43"/>
                                  </a:lnTo>
                                  <a:lnTo>
                                    <a:pt x="24" y="54"/>
                                  </a:lnTo>
                                  <a:lnTo>
                                    <a:pt x="13" y="65"/>
                                  </a:lnTo>
                                  <a:lnTo>
                                    <a:pt x="5" y="80"/>
                                  </a:lnTo>
                                  <a:lnTo>
                                    <a:pt x="0" y="8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59" name="Freeform 27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83" y="2597"/>
                              <a:ext cx="33" cy="4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6"/>
                                </a:cxn>
                                <a:cxn ang="0">
                                  <a:pos x="4" y="69"/>
                                </a:cxn>
                                <a:cxn ang="0">
                                  <a:pos x="10" y="57"/>
                                </a:cxn>
                                <a:cxn ang="0">
                                  <a:pos x="20" y="45"/>
                                </a:cxn>
                                <a:cxn ang="0">
                                  <a:pos x="40" y="30"/>
                                </a:cxn>
                                <a:cxn ang="0">
                                  <a:pos x="54" y="18"/>
                                </a:cxn>
                                <a:cxn ang="0">
                                  <a:pos x="65" y="0"/>
                                </a:cxn>
                                <a:cxn ang="0">
                                  <a:pos x="64" y="8"/>
                                </a:cxn>
                                <a:cxn ang="0">
                                  <a:pos x="58" y="18"/>
                                </a:cxn>
                                <a:cxn ang="0">
                                  <a:pos x="53" y="30"/>
                                </a:cxn>
                                <a:cxn ang="0">
                                  <a:pos x="41" y="34"/>
                                </a:cxn>
                                <a:cxn ang="0">
                                  <a:pos x="28" y="43"/>
                                </a:cxn>
                                <a:cxn ang="0">
                                  <a:pos x="22" y="52"/>
                                </a:cxn>
                                <a:cxn ang="0">
                                  <a:pos x="15" y="62"/>
                                </a:cxn>
                                <a:cxn ang="0">
                                  <a:pos x="12" y="72"/>
                                </a:cxn>
                                <a:cxn ang="0">
                                  <a:pos x="11" y="86"/>
                                </a:cxn>
                                <a:cxn ang="0">
                                  <a:pos x="0" y="86"/>
                                </a:cxn>
                              </a:cxnLst>
                              <a:rect l="0" t="0" r="r" b="b"/>
                              <a:pathLst>
                                <a:path w="65" h="86">
                                  <a:moveTo>
                                    <a:pt x="0" y="86"/>
                                  </a:moveTo>
                                  <a:lnTo>
                                    <a:pt x="4" y="69"/>
                                  </a:lnTo>
                                  <a:lnTo>
                                    <a:pt x="10" y="57"/>
                                  </a:lnTo>
                                  <a:lnTo>
                                    <a:pt x="20" y="45"/>
                                  </a:lnTo>
                                  <a:lnTo>
                                    <a:pt x="40" y="30"/>
                                  </a:lnTo>
                                  <a:lnTo>
                                    <a:pt x="54" y="18"/>
                                  </a:lnTo>
                                  <a:lnTo>
                                    <a:pt x="65" y="0"/>
                                  </a:lnTo>
                                  <a:lnTo>
                                    <a:pt x="64" y="8"/>
                                  </a:lnTo>
                                  <a:lnTo>
                                    <a:pt x="58" y="18"/>
                                  </a:lnTo>
                                  <a:lnTo>
                                    <a:pt x="53" y="30"/>
                                  </a:lnTo>
                                  <a:lnTo>
                                    <a:pt x="41" y="34"/>
                                  </a:lnTo>
                                  <a:lnTo>
                                    <a:pt x="28" y="43"/>
                                  </a:lnTo>
                                  <a:lnTo>
                                    <a:pt x="22" y="52"/>
                                  </a:lnTo>
                                  <a:lnTo>
                                    <a:pt x="15" y="62"/>
                                  </a:lnTo>
                                  <a:lnTo>
                                    <a:pt x="12" y="72"/>
                                  </a:lnTo>
                                  <a:lnTo>
                                    <a:pt x="11" y="86"/>
                                  </a:lnTo>
                                  <a:lnTo>
                                    <a:pt x="0" y="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60" name="Freeform 27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20" y="2608"/>
                              <a:ext cx="31" cy="3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3"/>
                                </a:cxn>
                                <a:cxn ang="0">
                                  <a:pos x="5" y="48"/>
                                </a:cxn>
                                <a:cxn ang="0">
                                  <a:pos x="12" y="34"/>
                                </a:cxn>
                                <a:cxn ang="0">
                                  <a:pos x="19" y="25"/>
                                </a:cxn>
                                <a:cxn ang="0">
                                  <a:pos x="32" y="17"/>
                                </a:cxn>
                                <a:cxn ang="0">
                                  <a:pos x="43" y="11"/>
                                </a:cxn>
                                <a:cxn ang="0">
                                  <a:pos x="53" y="3"/>
                                </a:cxn>
                                <a:cxn ang="0">
                                  <a:pos x="63" y="0"/>
                                </a:cxn>
                                <a:cxn ang="0">
                                  <a:pos x="54" y="7"/>
                                </a:cxn>
                                <a:cxn ang="0">
                                  <a:pos x="47" y="17"/>
                                </a:cxn>
                                <a:cxn ang="0">
                                  <a:pos x="40" y="19"/>
                                </a:cxn>
                                <a:cxn ang="0">
                                  <a:pos x="28" y="26"/>
                                </a:cxn>
                                <a:cxn ang="0">
                                  <a:pos x="20" y="31"/>
                                </a:cxn>
                                <a:cxn ang="0">
                                  <a:pos x="15" y="38"/>
                                </a:cxn>
                                <a:cxn ang="0">
                                  <a:pos x="12" y="48"/>
                                </a:cxn>
                                <a:cxn ang="0">
                                  <a:pos x="12" y="63"/>
                                </a:cxn>
                                <a:cxn ang="0">
                                  <a:pos x="0" y="63"/>
                                </a:cxn>
                              </a:cxnLst>
                              <a:rect l="0" t="0" r="r" b="b"/>
                              <a:pathLst>
                                <a:path w="63" h="63">
                                  <a:moveTo>
                                    <a:pt x="0" y="63"/>
                                  </a:moveTo>
                                  <a:lnTo>
                                    <a:pt x="5" y="48"/>
                                  </a:lnTo>
                                  <a:lnTo>
                                    <a:pt x="12" y="34"/>
                                  </a:lnTo>
                                  <a:lnTo>
                                    <a:pt x="19" y="25"/>
                                  </a:lnTo>
                                  <a:lnTo>
                                    <a:pt x="32" y="17"/>
                                  </a:lnTo>
                                  <a:lnTo>
                                    <a:pt x="43" y="11"/>
                                  </a:lnTo>
                                  <a:lnTo>
                                    <a:pt x="53" y="3"/>
                                  </a:lnTo>
                                  <a:lnTo>
                                    <a:pt x="63" y="0"/>
                                  </a:lnTo>
                                  <a:lnTo>
                                    <a:pt x="54" y="7"/>
                                  </a:lnTo>
                                  <a:lnTo>
                                    <a:pt x="47" y="17"/>
                                  </a:lnTo>
                                  <a:lnTo>
                                    <a:pt x="40" y="19"/>
                                  </a:lnTo>
                                  <a:lnTo>
                                    <a:pt x="28" y="26"/>
                                  </a:lnTo>
                                  <a:lnTo>
                                    <a:pt x="20" y="31"/>
                                  </a:lnTo>
                                  <a:lnTo>
                                    <a:pt x="15" y="38"/>
                                  </a:lnTo>
                                  <a:lnTo>
                                    <a:pt x="12" y="48"/>
                                  </a:lnTo>
                                  <a:lnTo>
                                    <a:pt x="12" y="63"/>
                                  </a:lnTo>
                                  <a:lnTo>
                                    <a:pt x="0" y="6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61" name="Freeform 2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95" y="2530"/>
                              <a:ext cx="114" cy="8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3" y="167"/>
                                </a:cxn>
                                <a:cxn ang="0">
                                  <a:pos x="127" y="164"/>
                                </a:cxn>
                                <a:cxn ang="0">
                                  <a:pos x="116" y="156"/>
                                </a:cxn>
                                <a:cxn ang="0">
                                  <a:pos x="109" y="144"/>
                                </a:cxn>
                                <a:cxn ang="0">
                                  <a:pos x="96" y="141"/>
                                </a:cxn>
                                <a:cxn ang="0">
                                  <a:pos x="83" y="131"/>
                                </a:cxn>
                                <a:cxn ang="0">
                                  <a:pos x="72" y="116"/>
                                </a:cxn>
                                <a:cxn ang="0">
                                  <a:pos x="64" y="106"/>
                                </a:cxn>
                                <a:cxn ang="0">
                                  <a:pos x="50" y="99"/>
                                </a:cxn>
                                <a:cxn ang="0">
                                  <a:pos x="37" y="90"/>
                                </a:cxn>
                                <a:cxn ang="0">
                                  <a:pos x="27" y="77"/>
                                </a:cxn>
                                <a:cxn ang="0">
                                  <a:pos x="22" y="66"/>
                                </a:cxn>
                                <a:cxn ang="0">
                                  <a:pos x="13" y="58"/>
                                </a:cxn>
                                <a:cxn ang="0">
                                  <a:pos x="0" y="52"/>
                                </a:cxn>
                                <a:cxn ang="0">
                                  <a:pos x="18" y="44"/>
                                </a:cxn>
                                <a:cxn ang="0">
                                  <a:pos x="32" y="35"/>
                                </a:cxn>
                                <a:cxn ang="0">
                                  <a:pos x="47" y="26"/>
                                </a:cxn>
                                <a:cxn ang="0">
                                  <a:pos x="69" y="18"/>
                                </a:cxn>
                                <a:cxn ang="0">
                                  <a:pos x="100" y="14"/>
                                </a:cxn>
                                <a:cxn ang="0">
                                  <a:pos x="141" y="0"/>
                                </a:cxn>
                                <a:cxn ang="0">
                                  <a:pos x="227" y="59"/>
                                </a:cxn>
                                <a:cxn ang="0">
                                  <a:pos x="220" y="118"/>
                                </a:cxn>
                                <a:cxn ang="0">
                                  <a:pos x="194" y="131"/>
                                </a:cxn>
                                <a:cxn ang="0">
                                  <a:pos x="188" y="139"/>
                                </a:cxn>
                                <a:cxn ang="0">
                                  <a:pos x="183" y="151"/>
                                </a:cxn>
                                <a:cxn ang="0">
                                  <a:pos x="170" y="160"/>
                                </a:cxn>
                                <a:cxn ang="0">
                                  <a:pos x="157" y="165"/>
                                </a:cxn>
                                <a:cxn ang="0">
                                  <a:pos x="143" y="167"/>
                                </a:cxn>
                              </a:cxnLst>
                              <a:rect l="0" t="0" r="r" b="b"/>
                              <a:pathLst>
                                <a:path w="227" h="167">
                                  <a:moveTo>
                                    <a:pt x="143" y="167"/>
                                  </a:moveTo>
                                  <a:lnTo>
                                    <a:pt x="127" y="164"/>
                                  </a:lnTo>
                                  <a:lnTo>
                                    <a:pt x="116" y="156"/>
                                  </a:lnTo>
                                  <a:lnTo>
                                    <a:pt x="109" y="144"/>
                                  </a:lnTo>
                                  <a:lnTo>
                                    <a:pt x="96" y="141"/>
                                  </a:lnTo>
                                  <a:lnTo>
                                    <a:pt x="83" y="131"/>
                                  </a:lnTo>
                                  <a:lnTo>
                                    <a:pt x="72" y="116"/>
                                  </a:lnTo>
                                  <a:lnTo>
                                    <a:pt x="64" y="106"/>
                                  </a:lnTo>
                                  <a:lnTo>
                                    <a:pt x="50" y="99"/>
                                  </a:lnTo>
                                  <a:lnTo>
                                    <a:pt x="37" y="90"/>
                                  </a:lnTo>
                                  <a:lnTo>
                                    <a:pt x="27" y="77"/>
                                  </a:lnTo>
                                  <a:lnTo>
                                    <a:pt x="22" y="66"/>
                                  </a:lnTo>
                                  <a:lnTo>
                                    <a:pt x="13" y="58"/>
                                  </a:lnTo>
                                  <a:lnTo>
                                    <a:pt x="0" y="52"/>
                                  </a:lnTo>
                                  <a:lnTo>
                                    <a:pt x="18" y="44"/>
                                  </a:lnTo>
                                  <a:lnTo>
                                    <a:pt x="32" y="35"/>
                                  </a:lnTo>
                                  <a:lnTo>
                                    <a:pt x="47" y="26"/>
                                  </a:lnTo>
                                  <a:lnTo>
                                    <a:pt x="69" y="18"/>
                                  </a:lnTo>
                                  <a:lnTo>
                                    <a:pt x="100" y="14"/>
                                  </a:lnTo>
                                  <a:lnTo>
                                    <a:pt x="141" y="0"/>
                                  </a:lnTo>
                                  <a:lnTo>
                                    <a:pt x="227" y="59"/>
                                  </a:lnTo>
                                  <a:lnTo>
                                    <a:pt x="220" y="118"/>
                                  </a:lnTo>
                                  <a:lnTo>
                                    <a:pt x="194" y="131"/>
                                  </a:lnTo>
                                  <a:lnTo>
                                    <a:pt x="188" y="139"/>
                                  </a:lnTo>
                                  <a:lnTo>
                                    <a:pt x="183" y="151"/>
                                  </a:lnTo>
                                  <a:lnTo>
                                    <a:pt x="170" y="160"/>
                                  </a:lnTo>
                                  <a:lnTo>
                                    <a:pt x="157" y="165"/>
                                  </a:lnTo>
                                  <a:lnTo>
                                    <a:pt x="143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8F6A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6662" name="Group 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50" y="1700"/>
                        <a:ext cx="715" cy="901"/>
                        <a:chOff x="3950" y="1700"/>
                        <a:chExt cx="715" cy="901"/>
                      </a:xfrm>
                    </p:grpSpPr>
                    <p:grpSp>
                      <p:nvGrpSpPr>
                        <p:cNvPr id="16663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50" y="1700"/>
                          <a:ext cx="715" cy="901"/>
                          <a:chOff x="3950" y="1700"/>
                          <a:chExt cx="715" cy="901"/>
                        </a:xfrm>
                      </p:grpSpPr>
                      <p:sp>
                        <p:nvSpPr>
                          <p:cNvPr id="16664" name="Freeform 2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0" y="1740"/>
                            <a:ext cx="715" cy="86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06" y="17"/>
                              </a:cxn>
                              <a:cxn ang="0">
                                <a:pos x="1136" y="44"/>
                              </a:cxn>
                              <a:cxn ang="0">
                                <a:pos x="1285" y="102"/>
                              </a:cxn>
                              <a:cxn ang="0">
                                <a:pos x="1379" y="173"/>
                              </a:cxn>
                              <a:cxn ang="0">
                                <a:pos x="1415" y="375"/>
                              </a:cxn>
                              <a:cxn ang="0">
                                <a:pos x="1429" y="638"/>
                              </a:cxn>
                              <a:cxn ang="0">
                                <a:pos x="1371" y="1005"/>
                              </a:cxn>
                              <a:cxn ang="0">
                                <a:pos x="1347" y="1152"/>
                              </a:cxn>
                              <a:cxn ang="0">
                                <a:pos x="1305" y="1239"/>
                              </a:cxn>
                              <a:cxn ang="0">
                                <a:pos x="1236" y="1361"/>
                              </a:cxn>
                              <a:cxn ang="0">
                                <a:pos x="1166" y="1494"/>
                              </a:cxn>
                              <a:cxn ang="0">
                                <a:pos x="1090" y="1599"/>
                              </a:cxn>
                              <a:cxn ang="0">
                                <a:pos x="976" y="1679"/>
                              </a:cxn>
                              <a:cxn ang="0">
                                <a:pos x="911" y="1722"/>
                              </a:cxn>
                              <a:cxn ang="0">
                                <a:pos x="938" y="1687"/>
                              </a:cxn>
                              <a:cxn ang="0">
                                <a:pos x="790" y="1593"/>
                              </a:cxn>
                              <a:cxn ang="0">
                                <a:pos x="746" y="1582"/>
                              </a:cxn>
                              <a:cxn ang="0">
                                <a:pos x="787" y="1543"/>
                              </a:cxn>
                              <a:cxn ang="0">
                                <a:pos x="821" y="1501"/>
                              </a:cxn>
                              <a:cxn ang="0">
                                <a:pos x="852" y="1454"/>
                              </a:cxn>
                              <a:cxn ang="0">
                                <a:pos x="922" y="1397"/>
                              </a:cxn>
                              <a:cxn ang="0">
                                <a:pos x="945" y="1336"/>
                              </a:cxn>
                              <a:cxn ang="0">
                                <a:pos x="993" y="1253"/>
                              </a:cxn>
                              <a:cxn ang="0">
                                <a:pos x="766" y="1288"/>
                              </a:cxn>
                              <a:cxn ang="0">
                                <a:pos x="594" y="1301"/>
                              </a:cxn>
                              <a:cxn ang="0">
                                <a:pos x="441" y="1315"/>
                              </a:cxn>
                              <a:cxn ang="0">
                                <a:pos x="352" y="1366"/>
                              </a:cxn>
                              <a:cxn ang="0">
                                <a:pos x="355" y="1420"/>
                              </a:cxn>
                              <a:cxn ang="0">
                                <a:pos x="351" y="1487"/>
                              </a:cxn>
                              <a:cxn ang="0">
                                <a:pos x="386" y="1576"/>
                              </a:cxn>
                              <a:cxn ang="0">
                                <a:pos x="331" y="1570"/>
                              </a:cxn>
                              <a:cxn ang="0">
                                <a:pos x="190" y="1651"/>
                              </a:cxn>
                              <a:cxn ang="0">
                                <a:pos x="189" y="1689"/>
                              </a:cxn>
                              <a:cxn ang="0">
                                <a:pos x="165" y="1618"/>
                              </a:cxn>
                              <a:cxn ang="0">
                                <a:pos x="113" y="1508"/>
                              </a:cxn>
                              <a:cxn ang="0">
                                <a:pos x="79" y="1408"/>
                              </a:cxn>
                              <a:cxn ang="0">
                                <a:pos x="62" y="1336"/>
                              </a:cxn>
                              <a:cxn ang="0">
                                <a:pos x="48" y="1246"/>
                              </a:cxn>
                              <a:cxn ang="0">
                                <a:pos x="34" y="1128"/>
                              </a:cxn>
                              <a:cxn ang="0">
                                <a:pos x="0" y="976"/>
                              </a:cxn>
                              <a:cxn ang="0">
                                <a:pos x="10" y="818"/>
                              </a:cxn>
                              <a:cxn ang="0">
                                <a:pos x="62" y="521"/>
                              </a:cxn>
                              <a:cxn ang="0">
                                <a:pos x="95" y="245"/>
                              </a:cxn>
                              <a:cxn ang="0">
                                <a:pos x="144" y="141"/>
                              </a:cxn>
                              <a:cxn ang="0">
                                <a:pos x="279" y="95"/>
                              </a:cxn>
                              <a:cxn ang="0">
                                <a:pos x="387" y="72"/>
                              </a:cxn>
                              <a:cxn ang="0">
                                <a:pos x="468" y="28"/>
                              </a:cxn>
                              <a:cxn ang="0">
                                <a:pos x="482" y="258"/>
                              </a:cxn>
                              <a:cxn ang="0">
                                <a:pos x="883" y="17"/>
                              </a:cxn>
                            </a:cxnLst>
                            <a:rect l="0" t="0" r="r" b="b"/>
                            <a:pathLst>
                              <a:path w="1429" h="1722">
                                <a:moveTo>
                                  <a:pt x="883" y="17"/>
                                </a:moveTo>
                                <a:lnTo>
                                  <a:pt x="931" y="17"/>
                                </a:lnTo>
                                <a:lnTo>
                                  <a:pt x="980" y="17"/>
                                </a:lnTo>
                                <a:lnTo>
                                  <a:pt x="1006" y="17"/>
                                </a:lnTo>
                                <a:lnTo>
                                  <a:pt x="1040" y="20"/>
                                </a:lnTo>
                                <a:lnTo>
                                  <a:pt x="1076" y="29"/>
                                </a:lnTo>
                                <a:lnTo>
                                  <a:pt x="1110" y="38"/>
                                </a:lnTo>
                                <a:lnTo>
                                  <a:pt x="1136" y="44"/>
                                </a:lnTo>
                                <a:lnTo>
                                  <a:pt x="1164" y="54"/>
                                </a:lnTo>
                                <a:lnTo>
                                  <a:pt x="1201" y="65"/>
                                </a:lnTo>
                                <a:lnTo>
                                  <a:pt x="1249" y="88"/>
                                </a:lnTo>
                                <a:lnTo>
                                  <a:pt x="1285" y="102"/>
                                </a:lnTo>
                                <a:lnTo>
                                  <a:pt x="1325" y="113"/>
                                </a:lnTo>
                                <a:lnTo>
                                  <a:pt x="1344" y="124"/>
                                </a:lnTo>
                                <a:lnTo>
                                  <a:pt x="1360" y="141"/>
                                </a:lnTo>
                                <a:lnTo>
                                  <a:pt x="1379" y="173"/>
                                </a:lnTo>
                                <a:lnTo>
                                  <a:pt x="1394" y="210"/>
                                </a:lnTo>
                                <a:lnTo>
                                  <a:pt x="1415" y="293"/>
                                </a:lnTo>
                                <a:lnTo>
                                  <a:pt x="1415" y="334"/>
                                </a:lnTo>
                                <a:lnTo>
                                  <a:pt x="1415" y="375"/>
                                </a:lnTo>
                                <a:lnTo>
                                  <a:pt x="1429" y="410"/>
                                </a:lnTo>
                                <a:lnTo>
                                  <a:pt x="1422" y="458"/>
                                </a:lnTo>
                                <a:lnTo>
                                  <a:pt x="1429" y="542"/>
                                </a:lnTo>
                                <a:lnTo>
                                  <a:pt x="1429" y="638"/>
                                </a:lnTo>
                                <a:lnTo>
                                  <a:pt x="1415" y="756"/>
                                </a:lnTo>
                                <a:lnTo>
                                  <a:pt x="1387" y="921"/>
                                </a:lnTo>
                                <a:lnTo>
                                  <a:pt x="1367" y="969"/>
                                </a:lnTo>
                                <a:lnTo>
                                  <a:pt x="1371" y="1005"/>
                                </a:lnTo>
                                <a:lnTo>
                                  <a:pt x="1375" y="1038"/>
                                </a:lnTo>
                                <a:lnTo>
                                  <a:pt x="1367" y="1100"/>
                                </a:lnTo>
                                <a:lnTo>
                                  <a:pt x="1346" y="1128"/>
                                </a:lnTo>
                                <a:lnTo>
                                  <a:pt x="1347" y="1152"/>
                                </a:lnTo>
                                <a:lnTo>
                                  <a:pt x="1342" y="1177"/>
                                </a:lnTo>
                                <a:lnTo>
                                  <a:pt x="1332" y="1205"/>
                                </a:lnTo>
                                <a:lnTo>
                                  <a:pt x="1322" y="1222"/>
                                </a:lnTo>
                                <a:lnTo>
                                  <a:pt x="1305" y="1239"/>
                                </a:lnTo>
                                <a:lnTo>
                                  <a:pt x="1298" y="1265"/>
                                </a:lnTo>
                                <a:lnTo>
                                  <a:pt x="1284" y="1294"/>
                                </a:lnTo>
                                <a:lnTo>
                                  <a:pt x="1257" y="1329"/>
                                </a:lnTo>
                                <a:lnTo>
                                  <a:pt x="1236" y="1361"/>
                                </a:lnTo>
                                <a:lnTo>
                                  <a:pt x="1217" y="1390"/>
                                </a:lnTo>
                                <a:lnTo>
                                  <a:pt x="1205" y="1415"/>
                                </a:lnTo>
                                <a:lnTo>
                                  <a:pt x="1185" y="1452"/>
                                </a:lnTo>
                                <a:lnTo>
                                  <a:pt x="1166" y="1494"/>
                                </a:lnTo>
                                <a:lnTo>
                                  <a:pt x="1151" y="1525"/>
                                </a:lnTo>
                                <a:lnTo>
                                  <a:pt x="1131" y="1556"/>
                                </a:lnTo>
                                <a:lnTo>
                                  <a:pt x="1108" y="1578"/>
                                </a:lnTo>
                                <a:lnTo>
                                  <a:pt x="1090" y="1599"/>
                                </a:lnTo>
                                <a:lnTo>
                                  <a:pt x="1067" y="1623"/>
                                </a:lnTo>
                                <a:lnTo>
                                  <a:pt x="1040" y="1639"/>
                                </a:lnTo>
                                <a:lnTo>
                                  <a:pt x="1014" y="1653"/>
                                </a:lnTo>
                                <a:lnTo>
                                  <a:pt x="976" y="1679"/>
                                </a:lnTo>
                                <a:lnTo>
                                  <a:pt x="955" y="1705"/>
                                </a:lnTo>
                                <a:lnTo>
                                  <a:pt x="937" y="1715"/>
                                </a:lnTo>
                                <a:lnTo>
                                  <a:pt x="923" y="1721"/>
                                </a:lnTo>
                                <a:lnTo>
                                  <a:pt x="911" y="1722"/>
                                </a:lnTo>
                                <a:lnTo>
                                  <a:pt x="900" y="1721"/>
                                </a:lnTo>
                                <a:lnTo>
                                  <a:pt x="889" y="1717"/>
                                </a:lnTo>
                                <a:lnTo>
                                  <a:pt x="882" y="1710"/>
                                </a:lnTo>
                                <a:lnTo>
                                  <a:pt x="938" y="1687"/>
                                </a:lnTo>
                                <a:lnTo>
                                  <a:pt x="911" y="1660"/>
                                </a:lnTo>
                                <a:lnTo>
                                  <a:pt x="876" y="1632"/>
                                </a:lnTo>
                                <a:lnTo>
                                  <a:pt x="814" y="1598"/>
                                </a:lnTo>
                                <a:lnTo>
                                  <a:pt x="790" y="1593"/>
                                </a:lnTo>
                                <a:lnTo>
                                  <a:pt x="767" y="1597"/>
                                </a:lnTo>
                                <a:lnTo>
                                  <a:pt x="745" y="1602"/>
                                </a:lnTo>
                                <a:lnTo>
                                  <a:pt x="744" y="1592"/>
                                </a:lnTo>
                                <a:lnTo>
                                  <a:pt x="746" y="1582"/>
                                </a:lnTo>
                                <a:lnTo>
                                  <a:pt x="756" y="1571"/>
                                </a:lnTo>
                                <a:lnTo>
                                  <a:pt x="762" y="1559"/>
                                </a:lnTo>
                                <a:lnTo>
                                  <a:pt x="774" y="1553"/>
                                </a:lnTo>
                                <a:lnTo>
                                  <a:pt x="787" y="1543"/>
                                </a:lnTo>
                                <a:lnTo>
                                  <a:pt x="788" y="1525"/>
                                </a:lnTo>
                                <a:lnTo>
                                  <a:pt x="793" y="1508"/>
                                </a:lnTo>
                                <a:lnTo>
                                  <a:pt x="807" y="1502"/>
                                </a:lnTo>
                                <a:lnTo>
                                  <a:pt x="821" y="1501"/>
                                </a:lnTo>
                                <a:lnTo>
                                  <a:pt x="830" y="1496"/>
                                </a:lnTo>
                                <a:lnTo>
                                  <a:pt x="835" y="1487"/>
                                </a:lnTo>
                                <a:lnTo>
                                  <a:pt x="842" y="1467"/>
                                </a:lnTo>
                                <a:lnTo>
                                  <a:pt x="852" y="1454"/>
                                </a:lnTo>
                                <a:lnTo>
                                  <a:pt x="869" y="1439"/>
                                </a:lnTo>
                                <a:lnTo>
                                  <a:pt x="890" y="1422"/>
                                </a:lnTo>
                                <a:lnTo>
                                  <a:pt x="916" y="1406"/>
                                </a:lnTo>
                                <a:lnTo>
                                  <a:pt x="922" y="1397"/>
                                </a:lnTo>
                                <a:lnTo>
                                  <a:pt x="923" y="1383"/>
                                </a:lnTo>
                                <a:lnTo>
                                  <a:pt x="917" y="1370"/>
                                </a:lnTo>
                                <a:lnTo>
                                  <a:pt x="931" y="1351"/>
                                </a:lnTo>
                                <a:lnTo>
                                  <a:pt x="945" y="1336"/>
                                </a:lnTo>
                                <a:lnTo>
                                  <a:pt x="959" y="1322"/>
                                </a:lnTo>
                                <a:lnTo>
                                  <a:pt x="973" y="1301"/>
                                </a:lnTo>
                                <a:lnTo>
                                  <a:pt x="973" y="1274"/>
                                </a:lnTo>
                                <a:lnTo>
                                  <a:pt x="993" y="1253"/>
                                </a:lnTo>
                                <a:lnTo>
                                  <a:pt x="1007" y="1232"/>
                                </a:lnTo>
                                <a:lnTo>
                                  <a:pt x="952" y="1274"/>
                                </a:lnTo>
                                <a:lnTo>
                                  <a:pt x="814" y="1294"/>
                                </a:lnTo>
                                <a:lnTo>
                                  <a:pt x="766" y="1288"/>
                                </a:lnTo>
                                <a:lnTo>
                                  <a:pt x="731" y="1288"/>
                                </a:lnTo>
                                <a:lnTo>
                                  <a:pt x="690" y="1294"/>
                                </a:lnTo>
                                <a:lnTo>
                                  <a:pt x="628" y="1301"/>
                                </a:lnTo>
                                <a:lnTo>
                                  <a:pt x="594" y="1301"/>
                                </a:lnTo>
                                <a:lnTo>
                                  <a:pt x="544" y="1288"/>
                                </a:lnTo>
                                <a:lnTo>
                                  <a:pt x="496" y="1281"/>
                                </a:lnTo>
                                <a:lnTo>
                                  <a:pt x="468" y="1294"/>
                                </a:lnTo>
                                <a:lnTo>
                                  <a:pt x="441" y="1315"/>
                                </a:lnTo>
                                <a:lnTo>
                                  <a:pt x="372" y="1343"/>
                                </a:lnTo>
                                <a:lnTo>
                                  <a:pt x="351" y="1343"/>
                                </a:lnTo>
                                <a:lnTo>
                                  <a:pt x="344" y="1357"/>
                                </a:lnTo>
                                <a:lnTo>
                                  <a:pt x="352" y="1366"/>
                                </a:lnTo>
                                <a:lnTo>
                                  <a:pt x="358" y="1377"/>
                                </a:lnTo>
                                <a:lnTo>
                                  <a:pt x="351" y="1398"/>
                                </a:lnTo>
                                <a:lnTo>
                                  <a:pt x="344" y="1412"/>
                                </a:lnTo>
                                <a:lnTo>
                                  <a:pt x="355" y="1420"/>
                                </a:lnTo>
                                <a:lnTo>
                                  <a:pt x="365" y="1432"/>
                                </a:lnTo>
                                <a:lnTo>
                                  <a:pt x="368" y="1443"/>
                                </a:lnTo>
                                <a:lnTo>
                                  <a:pt x="364" y="1463"/>
                                </a:lnTo>
                                <a:lnTo>
                                  <a:pt x="351" y="1487"/>
                                </a:lnTo>
                                <a:lnTo>
                                  <a:pt x="364" y="1501"/>
                                </a:lnTo>
                                <a:lnTo>
                                  <a:pt x="372" y="1522"/>
                                </a:lnTo>
                                <a:lnTo>
                                  <a:pt x="379" y="1563"/>
                                </a:lnTo>
                                <a:lnTo>
                                  <a:pt x="386" y="1576"/>
                                </a:lnTo>
                                <a:lnTo>
                                  <a:pt x="387" y="1597"/>
                                </a:lnTo>
                                <a:lnTo>
                                  <a:pt x="380" y="1584"/>
                                </a:lnTo>
                                <a:lnTo>
                                  <a:pt x="366" y="1575"/>
                                </a:lnTo>
                                <a:lnTo>
                                  <a:pt x="331" y="1570"/>
                                </a:lnTo>
                                <a:lnTo>
                                  <a:pt x="289" y="1574"/>
                                </a:lnTo>
                                <a:lnTo>
                                  <a:pt x="249" y="1590"/>
                                </a:lnTo>
                                <a:lnTo>
                                  <a:pt x="220" y="1612"/>
                                </a:lnTo>
                                <a:lnTo>
                                  <a:pt x="190" y="1651"/>
                                </a:lnTo>
                                <a:lnTo>
                                  <a:pt x="203" y="1679"/>
                                </a:lnTo>
                                <a:lnTo>
                                  <a:pt x="221" y="1707"/>
                                </a:lnTo>
                                <a:lnTo>
                                  <a:pt x="204" y="1700"/>
                                </a:lnTo>
                                <a:lnTo>
                                  <a:pt x="189" y="1689"/>
                                </a:lnTo>
                                <a:lnTo>
                                  <a:pt x="179" y="1675"/>
                                </a:lnTo>
                                <a:lnTo>
                                  <a:pt x="172" y="1659"/>
                                </a:lnTo>
                                <a:lnTo>
                                  <a:pt x="169" y="1640"/>
                                </a:lnTo>
                                <a:lnTo>
                                  <a:pt x="165" y="1618"/>
                                </a:lnTo>
                                <a:lnTo>
                                  <a:pt x="159" y="1575"/>
                                </a:lnTo>
                                <a:lnTo>
                                  <a:pt x="135" y="1553"/>
                                </a:lnTo>
                                <a:lnTo>
                                  <a:pt x="123" y="1532"/>
                                </a:lnTo>
                                <a:lnTo>
                                  <a:pt x="113" y="1508"/>
                                </a:lnTo>
                                <a:lnTo>
                                  <a:pt x="103" y="1474"/>
                                </a:lnTo>
                                <a:lnTo>
                                  <a:pt x="97" y="1452"/>
                                </a:lnTo>
                                <a:lnTo>
                                  <a:pt x="82" y="1425"/>
                                </a:lnTo>
                                <a:lnTo>
                                  <a:pt x="79" y="1408"/>
                                </a:lnTo>
                                <a:lnTo>
                                  <a:pt x="82" y="1398"/>
                                </a:lnTo>
                                <a:lnTo>
                                  <a:pt x="80" y="1374"/>
                                </a:lnTo>
                                <a:lnTo>
                                  <a:pt x="72" y="1353"/>
                                </a:lnTo>
                                <a:lnTo>
                                  <a:pt x="62" y="1336"/>
                                </a:lnTo>
                                <a:lnTo>
                                  <a:pt x="54" y="1325"/>
                                </a:lnTo>
                                <a:lnTo>
                                  <a:pt x="45" y="1312"/>
                                </a:lnTo>
                                <a:lnTo>
                                  <a:pt x="41" y="1294"/>
                                </a:lnTo>
                                <a:lnTo>
                                  <a:pt x="48" y="1246"/>
                                </a:lnTo>
                                <a:lnTo>
                                  <a:pt x="39" y="1214"/>
                                </a:lnTo>
                                <a:lnTo>
                                  <a:pt x="34" y="1184"/>
                                </a:lnTo>
                                <a:lnTo>
                                  <a:pt x="36" y="1155"/>
                                </a:lnTo>
                                <a:lnTo>
                                  <a:pt x="34" y="1128"/>
                                </a:lnTo>
                                <a:lnTo>
                                  <a:pt x="22" y="1092"/>
                                </a:lnTo>
                                <a:lnTo>
                                  <a:pt x="13" y="1059"/>
                                </a:lnTo>
                                <a:lnTo>
                                  <a:pt x="7" y="1011"/>
                                </a:lnTo>
                                <a:lnTo>
                                  <a:pt x="0" y="976"/>
                                </a:lnTo>
                                <a:lnTo>
                                  <a:pt x="0" y="928"/>
                                </a:lnTo>
                                <a:lnTo>
                                  <a:pt x="13" y="887"/>
                                </a:lnTo>
                                <a:lnTo>
                                  <a:pt x="16" y="851"/>
                                </a:lnTo>
                                <a:lnTo>
                                  <a:pt x="10" y="818"/>
                                </a:lnTo>
                                <a:lnTo>
                                  <a:pt x="13" y="783"/>
                                </a:lnTo>
                                <a:lnTo>
                                  <a:pt x="34" y="673"/>
                                </a:lnTo>
                                <a:lnTo>
                                  <a:pt x="34" y="583"/>
                                </a:lnTo>
                                <a:lnTo>
                                  <a:pt x="62" y="521"/>
                                </a:lnTo>
                                <a:lnTo>
                                  <a:pt x="55" y="437"/>
                                </a:lnTo>
                                <a:lnTo>
                                  <a:pt x="62" y="355"/>
                                </a:lnTo>
                                <a:lnTo>
                                  <a:pt x="76" y="286"/>
                                </a:lnTo>
                                <a:lnTo>
                                  <a:pt x="95" y="245"/>
                                </a:lnTo>
                                <a:lnTo>
                                  <a:pt x="105" y="220"/>
                                </a:lnTo>
                                <a:lnTo>
                                  <a:pt x="117" y="182"/>
                                </a:lnTo>
                                <a:lnTo>
                                  <a:pt x="127" y="162"/>
                                </a:lnTo>
                                <a:lnTo>
                                  <a:pt x="144" y="141"/>
                                </a:lnTo>
                                <a:lnTo>
                                  <a:pt x="164" y="128"/>
                                </a:lnTo>
                                <a:lnTo>
                                  <a:pt x="202" y="118"/>
                                </a:lnTo>
                                <a:lnTo>
                                  <a:pt x="237" y="106"/>
                                </a:lnTo>
                                <a:lnTo>
                                  <a:pt x="279" y="95"/>
                                </a:lnTo>
                                <a:lnTo>
                                  <a:pt x="324" y="86"/>
                                </a:lnTo>
                                <a:lnTo>
                                  <a:pt x="349" y="78"/>
                                </a:lnTo>
                                <a:lnTo>
                                  <a:pt x="366" y="73"/>
                                </a:lnTo>
                                <a:lnTo>
                                  <a:pt x="387" y="72"/>
                                </a:lnTo>
                                <a:lnTo>
                                  <a:pt x="403" y="69"/>
                                </a:lnTo>
                                <a:lnTo>
                                  <a:pt x="424" y="59"/>
                                </a:lnTo>
                                <a:lnTo>
                                  <a:pt x="442" y="44"/>
                                </a:lnTo>
                                <a:lnTo>
                                  <a:pt x="468" y="28"/>
                                </a:lnTo>
                                <a:lnTo>
                                  <a:pt x="510" y="16"/>
                                </a:lnTo>
                                <a:lnTo>
                                  <a:pt x="538" y="0"/>
                                </a:lnTo>
                                <a:lnTo>
                                  <a:pt x="565" y="24"/>
                                </a:lnTo>
                                <a:lnTo>
                                  <a:pt x="482" y="258"/>
                                </a:lnTo>
                                <a:lnTo>
                                  <a:pt x="649" y="632"/>
                                </a:lnTo>
                                <a:lnTo>
                                  <a:pt x="787" y="348"/>
                                </a:lnTo>
                                <a:lnTo>
                                  <a:pt x="904" y="113"/>
                                </a:lnTo>
                                <a:lnTo>
                                  <a:pt x="883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1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6665" name="Group 2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50" y="1700"/>
                            <a:ext cx="701" cy="900"/>
                            <a:chOff x="3950" y="1700"/>
                            <a:chExt cx="701" cy="900"/>
                          </a:xfrm>
                        </p:grpSpPr>
                        <p:sp>
                          <p:nvSpPr>
                            <p:cNvPr id="16666" name="Freeform 2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4" y="1736"/>
                              <a:ext cx="60" cy="11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21" y="0"/>
                                </a:cxn>
                                <a:cxn ang="0">
                                  <a:pos x="79" y="86"/>
                                </a:cxn>
                                <a:cxn ang="0">
                                  <a:pos x="41" y="227"/>
                                </a:cxn>
                                <a:cxn ang="0">
                                  <a:pos x="21" y="193"/>
                                </a:cxn>
                                <a:cxn ang="0">
                                  <a:pos x="0" y="179"/>
                                </a:cxn>
                                <a:cxn ang="0">
                                  <a:pos x="3" y="165"/>
                                </a:cxn>
                                <a:cxn ang="0">
                                  <a:pos x="17" y="158"/>
                                </a:cxn>
                                <a:cxn ang="0">
                                  <a:pos x="28" y="124"/>
                                </a:cxn>
                                <a:cxn ang="0">
                                  <a:pos x="36" y="63"/>
                                </a:cxn>
                                <a:cxn ang="0">
                                  <a:pos x="51" y="41"/>
                                </a:cxn>
                                <a:cxn ang="0">
                                  <a:pos x="72" y="28"/>
                                </a:cxn>
                                <a:cxn ang="0">
                                  <a:pos x="95" y="16"/>
                                </a:cxn>
                                <a:cxn ang="0">
                                  <a:pos x="108" y="9"/>
                                </a:cxn>
                                <a:cxn ang="0">
                                  <a:pos x="121" y="0"/>
                                </a:cxn>
                              </a:cxnLst>
                              <a:rect l="0" t="0" r="r" b="b"/>
                              <a:pathLst>
                                <a:path w="121" h="227">
                                  <a:moveTo>
                                    <a:pt x="121" y="0"/>
                                  </a:moveTo>
                                  <a:lnTo>
                                    <a:pt x="79" y="86"/>
                                  </a:lnTo>
                                  <a:lnTo>
                                    <a:pt x="41" y="227"/>
                                  </a:lnTo>
                                  <a:lnTo>
                                    <a:pt x="21" y="193"/>
                                  </a:lnTo>
                                  <a:lnTo>
                                    <a:pt x="0" y="179"/>
                                  </a:lnTo>
                                  <a:lnTo>
                                    <a:pt x="3" y="165"/>
                                  </a:lnTo>
                                  <a:lnTo>
                                    <a:pt x="17" y="158"/>
                                  </a:lnTo>
                                  <a:lnTo>
                                    <a:pt x="28" y="124"/>
                                  </a:lnTo>
                                  <a:lnTo>
                                    <a:pt x="36" y="63"/>
                                  </a:lnTo>
                                  <a:lnTo>
                                    <a:pt x="51" y="41"/>
                                  </a:lnTo>
                                  <a:lnTo>
                                    <a:pt x="72" y="28"/>
                                  </a:lnTo>
                                  <a:lnTo>
                                    <a:pt x="95" y="16"/>
                                  </a:lnTo>
                                  <a:lnTo>
                                    <a:pt x="108" y="9"/>
                                  </a:lnTo>
                                  <a:lnTo>
                                    <a:pt x="12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67" name="Freeform 2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75" y="1744"/>
                              <a:ext cx="180" cy="29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02"/>
                                </a:cxn>
                                <a:cxn ang="0">
                                  <a:pos x="38" y="442"/>
                                </a:cxn>
                                <a:cxn ang="0">
                                  <a:pos x="76" y="366"/>
                                </a:cxn>
                                <a:cxn ang="0">
                                  <a:pos x="131" y="259"/>
                                </a:cxn>
                                <a:cxn ang="0">
                                  <a:pos x="169" y="166"/>
                                </a:cxn>
                                <a:cxn ang="0">
                                  <a:pos x="200" y="80"/>
                                </a:cxn>
                                <a:cxn ang="0">
                                  <a:pos x="217" y="39"/>
                                </a:cxn>
                                <a:cxn ang="0">
                                  <a:pos x="235" y="6"/>
                                </a:cxn>
                                <a:cxn ang="0">
                                  <a:pos x="241" y="1"/>
                                </a:cxn>
                                <a:cxn ang="0">
                                  <a:pos x="254" y="0"/>
                                </a:cxn>
                                <a:cxn ang="0">
                                  <a:pos x="274" y="2"/>
                                </a:cxn>
                                <a:cxn ang="0">
                                  <a:pos x="291" y="4"/>
                                </a:cxn>
                                <a:cxn ang="0">
                                  <a:pos x="313" y="7"/>
                                </a:cxn>
                                <a:cxn ang="0">
                                  <a:pos x="331" y="6"/>
                                </a:cxn>
                                <a:cxn ang="0">
                                  <a:pos x="347" y="7"/>
                                </a:cxn>
                                <a:cxn ang="0">
                                  <a:pos x="353" y="10"/>
                                </a:cxn>
                                <a:cxn ang="0">
                                  <a:pos x="357" y="20"/>
                                </a:cxn>
                                <a:cxn ang="0">
                                  <a:pos x="360" y="32"/>
                                </a:cxn>
                                <a:cxn ang="0">
                                  <a:pos x="358" y="41"/>
                                </a:cxn>
                                <a:cxn ang="0">
                                  <a:pos x="341" y="77"/>
                                </a:cxn>
                                <a:cxn ang="0">
                                  <a:pos x="293" y="177"/>
                                </a:cxn>
                                <a:cxn ang="0">
                                  <a:pos x="265" y="242"/>
                                </a:cxn>
                                <a:cxn ang="0">
                                  <a:pos x="237" y="308"/>
                                </a:cxn>
                                <a:cxn ang="0">
                                  <a:pos x="210" y="380"/>
                                </a:cxn>
                                <a:cxn ang="0">
                                  <a:pos x="175" y="418"/>
                                </a:cxn>
                                <a:cxn ang="0">
                                  <a:pos x="148" y="459"/>
                                </a:cxn>
                                <a:cxn ang="0">
                                  <a:pos x="134" y="502"/>
                                </a:cxn>
                                <a:cxn ang="0">
                                  <a:pos x="120" y="543"/>
                                </a:cxn>
                                <a:cxn ang="0">
                                  <a:pos x="93" y="595"/>
                                </a:cxn>
                                <a:cxn ang="0">
                                  <a:pos x="0" y="502"/>
                                </a:cxn>
                              </a:cxnLst>
                              <a:rect l="0" t="0" r="r" b="b"/>
                              <a:pathLst>
                                <a:path w="360" h="595">
                                  <a:moveTo>
                                    <a:pt x="0" y="502"/>
                                  </a:moveTo>
                                  <a:lnTo>
                                    <a:pt x="38" y="442"/>
                                  </a:lnTo>
                                  <a:lnTo>
                                    <a:pt x="76" y="366"/>
                                  </a:lnTo>
                                  <a:lnTo>
                                    <a:pt x="131" y="259"/>
                                  </a:lnTo>
                                  <a:lnTo>
                                    <a:pt x="169" y="166"/>
                                  </a:lnTo>
                                  <a:lnTo>
                                    <a:pt x="200" y="80"/>
                                  </a:lnTo>
                                  <a:lnTo>
                                    <a:pt x="217" y="39"/>
                                  </a:lnTo>
                                  <a:lnTo>
                                    <a:pt x="235" y="6"/>
                                  </a:lnTo>
                                  <a:lnTo>
                                    <a:pt x="241" y="1"/>
                                  </a:lnTo>
                                  <a:lnTo>
                                    <a:pt x="254" y="0"/>
                                  </a:lnTo>
                                  <a:lnTo>
                                    <a:pt x="274" y="2"/>
                                  </a:lnTo>
                                  <a:lnTo>
                                    <a:pt x="291" y="4"/>
                                  </a:lnTo>
                                  <a:lnTo>
                                    <a:pt x="313" y="7"/>
                                  </a:lnTo>
                                  <a:lnTo>
                                    <a:pt x="331" y="6"/>
                                  </a:lnTo>
                                  <a:lnTo>
                                    <a:pt x="347" y="7"/>
                                  </a:lnTo>
                                  <a:lnTo>
                                    <a:pt x="353" y="10"/>
                                  </a:lnTo>
                                  <a:lnTo>
                                    <a:pt x="357" y="20"/>
                                  </a:lnTo>
                                  <a:lnTo>
                                    <a:pt x="360" y="32"/>
                                  </a:lnTo>
                                  <a:lnTo>
                                    <a:pt x="358" y="41"/>
                                  </a:lnTo>
                                  <a:lnTo>
                                    <a:pt x="341" y="77"/>
                                  </a:lnTo>
                                  <a:lnTo>
                                    <a:pt x="293" y="177"/>
                                  </a:lnTo>
                                  <a:lnTo>
                                    <a:pt x="265" y="242"/>
                                  </a:lnTo>
                                  <a:lnTo>
                                    <a:pt x="237" y="308"/>
                                  </a:lnTo>
                                  <a:lnTo>
                                    <a:pt x="210" y="380"/>
                                  </a:lnTo>
                                  <a:lnTo>
                                    <a:pt x="175" y="418"/>
                                  </a:lnTo>
                                  <a:lnTo>
                                    <a:pt x="148" y="459"/>
                                  </a:lnTo>
                                  <a:lnTo>
                                    <a:pt x="134" y="502"/>
                                  </a:lnTo>
                                  <a:lnTo>
                                    <a:pt x="120" y="543"/>
                                  </a:lnTo>
                                  <a:lnTo>
                                    <a:pt x="93" y="595"/>
                                  </a:lnTo>
                                  <a:lnTo>
                                    <a:pt x="0" y="50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1F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68" name="Freeform 2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52" y="1749"/>
                              <a:ext cx="38" cy="4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3" y="36"/>
                                </a:cxn>
                                <a:cxn ang="0">
                                  <a:pos x="28" y="46"/>
                                </a:cxn>
                                <a:cxn ang="0">
                                  <a:pos x="40" y="60"/>
                                </a:cxn>
                                <a:cxn ang="0">
                                  <a:pos x="48" y="76"/>
                                </a:cxn>
                                <a:cxn ang="0">
                                  <a:pos x="51" y="94"/>
                                </a:cxn>
                                <a:cxn ang="0">
                                  <a:pos x="62" y="79"/>
                                </a:cxn>
                                <a:cxn ang="0">
                                  <a:pos x="70" y="62"/>
                                </a:cxn>
                                <a:cxn ang="0">
                                  <a:pos x="74" y="45"/>
                                </a:cxn>
                                <a:cxn ang="0">
                                  <a:pos x="73" y="33"/>
                                </a:cxn>
                                <a:cxn ang="0">
                                  <a:pos x="66" y="28"/>
                                </a:cxn>
                                <a:cxn ang="0">
                                  <a:pos x="55" y="21"/>
                                </a:cxn>
                                <a:cxn ang="0">
                                  <a:pos x="49" y="10"/>
                                </a:cxn>
                                <a:cxn ang="0">
                                  <a:pos x="29" y="5"/>
                                </a:cxn>
                                <a:cxn ang="0">
                                  <a:pos x="13" y="1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74" h="94">
                                  <a:moveTo>
                                    <a:pt x="0" y="0"/>
                                  </a:moveTo>
                                  <a:lnTo>
                                    <a:pt x="13" y="36"/>
                                  </a:lnTo>
                                  <a:lnTo>
                                    <a:pt x="28" y="46"/>
                                  </a:lnTo>
                                  <a:lnTo>
                                    <a:pt x="40" y="60"/>
                                  </a:lnTo>
                                  <a:lnTo>
                                    <a:pt x="48" y="76"/>
                                  </a:lnTo>
                                  <a:lnTo>
                                    <a:pt x="51" y="94"/>
                                  </a:lnTo>
                                  <a:lnTo>
                                    <a:pt x="62" y="79"/>
                                  </a:lnTo>
                                  <a:lnTo>
                                    <a:pt x="70" y="62"/>
                                  </a:lnTo>
                                  <a:lnTo>
                                    <a:pt x="74" y="45"/>
                                  </a:lnTo>
                                  <a:lnTo>
                                    <a:pt x="73" y="33"/>
                                  </a:lnTo>
                                  <a:lnTo>
                                    <a:pt x="66" y="28"/>
                                  </a:lnTo>
                                  <a:lnTo>
                                    <a:pt x="55" y="21"/>
                                  </a:lnTo>
                                  <a:lnTo>
                                    <a:pt x="49" y="10"/>
                                  </a:lnTo>
                                  <a:lnTo>
                                    <a:pt x="29" y="5"/>
                                  </a:lnTo>
                                  <a:lnTo>
                                    <a:pt x="13" y="1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69" name="Freeform 2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14" y="1748"/>
                              <a:ext cx="156" cy="28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69" y="0"/>
                                </a:cxn>
                                <a:cxn ang="0">
                                  <a:pos x="0" y="575"/>
                                </a:cxn>
                                <a:cxn ang="0">
                                  <a:pos x="28" y="565"/>
                                </a:cxn>
                                <a:cxn ang="0">
                                  <a:pos x="45" y="544"/>
                                </a:cxn>
                                <a:cxn ang="0">
                                  <a:pos x="52" y="520"/>
                                </a:cxn>
                                <a:cxn ang="0">
                                  <a:pos x="65" y="500"/>
                                </a:cxn>
                                <a:cxn ang="0">
                                  <a:pos x="79" y="481"/>
                                </a:cxn>
                                <a:cxn ang="0">
                                  <a:pos x="96" y="454"/>
                                </a:cxn>
                                <a:cxn ang="0">
                                  <a:pos x="107" y="426"/>
                                </a:cxn>
                                <a:cxn ang="0">
                                  <a:pos x="118" y="417"/>
                                </a:cxn>
                                <a:cxn ang="0">
                                  <a:pos x="126" y="407"/>
                                </a:cxn>
                                <a:cxn ang="0">
                                  <a:pos x="131" y="392"/>
                                </a:cxn>
                                <a:cxn ang="0">
                                  <a:pos x="137" y="364"/>
                                </a:cxn>
                                <a:cxn ang="0">
                                  <a:pos x="168" y="300"/>
                                </a:cxn>
                                <a:cxn ang="0">
                                  <a:pos x="193" y="250"/>
                                </a:cxn>
                                <a:cxn ang="0">
                                  <a:pos x="200" y="240"/>
                                </a:cxn>
                                <a:cxn ang="0">
                                  <a:pos x="210" y="233"/>
                                </a:cxn>
                                <a:cxn ang="0">
                                  <a:pos x="214" y="214"/>
                                </a:cxn>
                                <a:cxn ang="0">
                                  <a:pos x="220" y="192"/>
                                </a:cxn>
                                <a:cxn ang="0">
                                  <a:pos x="235" y="179"/>
                                </a:cxn>
                                <a:cxn ang="0">
                                  <a:pos x="250" y="170"/>
                                </a:cxn>
                                <a:cxn ang="0">
                                  <a:pos x="268" y="163"/>
                                </a:cxn>
                                <a:cxn ang="0">
                                  <a:pos x="293" y="157"/>
                                </a:cxn>
                                <a:cxn ang="0">
                                  <a:pos x="266" y="153"/>
                                </a:cxn>
                                <a:cxn ang="0">
                                  <a:pos x="252" y="152"/>
                                </a:cxn>
                                <a:cxn ang="0">
                                  <a:pos x="239" y="154"/>
                                </a:cxn>
                                <a:cxn ang="0">
                                  <a:pos x="241" y="140"/>
                                </a:cxn>
                                <a:cxn ang="0">
                                  <a:pos x="254" y="123"/>
                                </a:cxn>
                                <a:cxn ang="0">
                                  <a:pos x="264" y="110"/>
                                </a:cxn>
                                <a:cxn ang="0">
                                  <a:pos x="283" y="98"/>
                                </a:cxn>
                                <a:cxn ang="0">
                                  <a:pos x="299" y="86"/>
                                </a:cxn>
                                <a:cxn ang="0">
                                  <a:pos x="310" y="71"/>
                                </a:cxn>
                                <a:cxn ang="0">
                                  <a:pos x="286" y="76"/>
                                </a:cxn>
                                <a:cxn ang="0">
                                  <a:pos x="265" y="85"/>
                                </a:cxn>
                                <a:cxn ang="0">
                                  <a:pos x="283" y="64"/>
                                </a:cxn>
                                <a:cxn ang="0">
                                  <a:pos x="291" y="47"/>
                                </a:cxn>
                                <a:cxn ang="0">
                                  <a:pos x="293" y="30"/>
                                </a:cxn>
                                <a:cxn ang="0">
                                  <a:pos x="289" y="16"/>
                                </a:cxn>
                                <a:cxn ang="0">
                                  <a:pos x="284" y="8"/>
                                </a:cxn>
                                <a:cxn ang="0">
                                  <a:pos x="276" y="1"/>
                                </a:cxn>
                                <a:cxn ang="0">
                                  <a:pos x="269" y="0"/>
                                </a:cxn>
                              </a:cxnLst>
                              <a:rect l="0" t="0" r="r" b="b"/>
                              <a:pathLst>
                                <a:path w="310" h="575">
                                  <a:moveTo>
                                    <a:pt x="269" y="0"/>
                                  </a:moveTo>
                                  <a:lnTo>
                                    <a:pt x="0" y="575"/>
                                  </a:lnTo>
                                  <a:lnTo>
                                    <a:pt x="28" y="565"/>
                                  </a:lnTo>
                                  <a:lnTo>
                                    <a:pt x="45" y="544"/>
                                  </a:lnTo>
                                  <a:lnTo>
                                    <a:pt x="52" y="520"/>
                                  </a:lnTo>
                                  <a:lnTo>
                                    <a:pt x="65" y="500"/>
                                  </a:lnTo>
                                  <a:lnTo>
                                    <a:pt x="79" y="481"/>
                                  </a:lnTo>
                                  <a:lnTo>
                                    <a:pt x="96" y="454"/>
                                  </a:lnTo>
                                  <a:lnTo>
                                    <a:pt x="107" y="426"/>
                                  </a:lnTo>
                                  <a:lnTo>
                                    <a:pt x="118" y="417"/>
                                  </a:lnTo>
                                  <a:lnTo>
                                    <a:pt x="126" y="407"/>
                                  </a:lnTo>
                                  <a:lnTo>
                                    <a:pt x="131" y="392"/>
                                  </a:lnTo>
                                  <a:lnTo>
                                    <a:pt x="137" y="364"/>
                                  </a:lnTo>
                                  <a:lnTo>
                                    <a:pt x="168" y="300"/>
                                  </a:lnTo>
                                  <a:lnTo>
                                    <a:pt x="193" y="250"/>
                                  </a:lnTo>
                                  <a:lnTo>
                                    <a:pt x="200" y="240"/>
                                  </a:lnTo>
                                  <a:lnTo>
                                    <a:pt x="210" y="233"/>
                                  </a:lnTo>
                                  <a:lnTo>
                                    <a:pt x="214" y="214"/>
                                  </a:lnTo>
                                  <a:lnTo>
                                    <a:pt x="220" y="192"/>
                                  </a:lnTo>
                                  <a:lnTo>
                                    <a:pt x="235" y="179"/>
                                  </a:lnTo>
                                  <a:lnTo>
                                    <a:pt x="250" y="170"/>
                                  </a:lnTo>
                                  <a:lnTo>
                                    <a:pt x="268" y="163"/>
                                  </a:lnTo>
                                  <a:lnTo>
                                    <a:pt x="293" y="157"/>
                                  </a:lnTo>
                                  <a:lnTo>
                                    <a:pt x="266" y="153"/>
                                  </a:lnTo>
                                  <a:lnTo>
                                    <a:pt x="252" y="152"/>
                                  </a:lnTo>
                                  <a:lnTo>
                                    <a:pt x="239" y="154"/>
                                  </a:lnTo>
                                  <a:lnTo>
                                    <a:pt x="241" y="140"/>
                                  </a:lnTo>
                                  <a:lnTo>
                                    <a:pt x="254" y="123"/>
                                  </a:lnTo>
                                  <a:lnTo>
                                    <a:pt x="264" y="110"/>
                                  </a:lnTo>
                                  <a:lnTo>
                                    <a:pt x="283" y="98"/>
                                  </a:lnTo>
                                  <a:lnTo>
                                    <a:pt x="299" y="86"/>
                                  </a:lnTo>
                                  <a:lnTo>
                                    <a:pt x="310" y="71"/>
                                  </a:lnTo>
                                  <a:lnTo>
                                    <a:pt x="286" y="76"/>
                                  </a:lnTo>
                                  <a:lnTo>
                                    <a:pt x="265" y="85"/>
                                  </a:lnTo>
                                  <a:lnTo>
                                    <a:pt x="283" y="64"/>
                                  </a:lnTo>
                                  <a:lnTo>
                                    <a:pt x="291" y="47"/>
                                  </a:lnTo>
                                  <a:lnTo>
                                    <a:pt x="293" y="30"/>
                                  </a:lnTo>
                                  <a:lnTo>
                                    <a:pt x="289" y="16"/>
                                  </a:lnTo>
                                  <a:lnTo>
                                    <a:pt x="284" y="8"/>
                                  </a:lnTo>
                                  <a:lnTo>
                                    <a:pt x="276" y="1"/>
                                  </a:lnTo>
                                  <a:lnTo>
                                    <a:pt x="26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0" name="Freeform 2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26" y="1812"/>
                              <a:ext cx="97" cy="2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53"/>
                                </a:cxn>
                                <a:cxn ang="0">
                                  <a:pos x="15" y="426"/>
                                </a:cxn>
                                <a:cxn ang="0">
                                  <a:pos x="25" y="413"/>
                                </a:cxn>
                                <a:cxn ang="0">
                                  <a:pos x="20" y="398"/>
                                </a:cxn>
                                <a:cxn ang="0">
                                  <a:pos x="27" y="377"/>
                                </a:cxn>
                                <a:cxn ang="0">
                                  <a:pos x="31" y="345"/>
                                </a:cxn>
                                <a:cxn ang="0">
                                  <a:pos x="39" y="321"/>
                                </a:cxn>
                                <a:cxn ang="0">
                                  <a:pos x="51" y="290"/>
                                </a:cxn>
                                <a:cxn ang="0">
                                  <a:pos x="64" y="260"/>
                                </a:cxn>
                                <a:cxn ang="0">
                                  <a:pos x="74" y="239"/>
                                </a:cxn>
                                <a:cxn ang="0">
                                  <a:pos x="79" y="206"/>
                                </a:cxn>
                                <a:cxn ang="0">
                                  <a:pos x="74" y="184"/>
                                </a:cxn>
                                <a:cxn ang="0">
                                  <a:pos x="70" y="166"/>
                                </a:cxn>
                                <a:cxn ang="0">
                                  <a:pos x="105" y="135"/>
                                </a:cxn>
                                <a:cxn ang="0">
                                  <a:pos x="132" y="104"/>
                                </a:cxn>
                                <a:cxn ang="0">
                                  <a:pos x="154" y="75"/>
                                </a:cxn>
                                <a:cxn ang="0">
                                  <a:pos x="177" y="39"/>
                                </a:cxn>
                                <a:cxn ang="0">
                                  <a:pos x="194" y="0"/>
                                </a:cxn>
                                <a:cxn ang="0">
                                  <a:pos x="169" y="34"/>
                                </a:cxn>
                                <a:cxn ang="0">
                                  <a:pos x="149" y="57"/>
                                </a:cxn>
                                <a:cxn ang="0">
                                  <a:pos x="128" y="78"/>
                                </a:cxn>
                                <a:cxn ang="0">
                                  <a:pos x="107" y="97"/>
                                </a:cxn>
                                <a:cxn ang="0">
                                  <a:pos x="87" y="111"/>
                                </a:cxn>
                                <a:cxn ang="0">
                                  <a:pos x="94" y="69"/>
                                </a:cxn>
                                <a:cxn ang="0">
                                  <a:pos x="73" y="114"/>
                                </a:cxn>
                                <a:cxn ang="0">
                                  <a:pos x="58" y="162"/>
                                </a:cxn>
                                <a:cxn ang="0">
                                  <a:pos x="42" y="221"/>
                                </a:cxn>
                                <a:cxn ang="0">
                                  <a:pos x="31" y="258"/>
                                </a:cxn>
                                <a:cxn ang="0">
                                  <a:pos x="19" y="287"/>
                                </a:cxn>
                                <a:cxn ang="0">
                                  <a:pos x="12" y="322"/>
                                </a:cxn>
                                <a:cxn ang="0">
                                  <a:pos x="9" y="353"/>
                                </a:cxn>
                                <a:cxn ang="0">
                                  <a:pos x="6" y="391"/>
                                </a:cxn>
                                <a:cxn ang="0">
                                  <a:pos x="0" y="453"/>
                                </a:cxn>
                              </a:cxnLst>
                              <a:rect l="0" t="0" r="r" b="b"/>
                              <a:pathLst>
                                <a:path w="194" h="453">
                                  <a:moveTo>
                                    <a:pt x="0" y="453"/>
                                  </a:moveTo>
                                  <a:lnTo>
                                    <a:pt x="15" y="426"/>
                                  </a:lnTo>
                                  <a:lnTo>
                                    <a:pt x="25" y="413"/>
                                  </a:lnTo>
                                  <a:lnTo>
                                    <a:pt x="20" y="398"/>
                                  </a:lnTo>
                                  <a:lnTo>
                                    <a:pt x="27" y="377"/>
                                  </a:lnTo>
                                  <a:lnTo>
                                    <a:pt x="31" y="345"/>
                                  </a:lnTo>
                                  <a:lnTo>
                                    <a:pt x="39" y="321"/>
                                  </a:lnTo>
                                  <a:lnTo>
                                    <a:pt x="51" y="290"/>
                                  </a:lnTo>
                                  <a:lnTo>
                                    <a:pt x="64" y="260"/>
                                  </a:lnTo>
                                  <a:lnTo>
                                    <a:pt x="74" y="239"/>
                                  </a:lnTo>
                                  <a:lnTo>
                                    <a:pt x="79" y="206"/>
                                  </a:lnTo>
                                  <a:lnTo>
                                    <a:pt x="74" y="184"/>
                                  </a:lnTo>
                                  <a:lnTo>
                                    <a:pt x="70" y="166"/>
                                  </a:lnTo>
                                  <a:lnTo>
                                    <a:pt x="105" y="135"/>
                                  </a:lnTo>
                                  <a:lnTo>
                                    <a:pt x="132" y="104"/>
                                  </a:lnTo>
                                  <a:lnTo>
                                    <a:pt x="154" y="75"/>
                                  </a:lnTo>
                                  <a:lnTo>
                                    <a:pt x="177" y="39"/>
                                  </a:lnTo>
                                  <a:lnTo>
                                    <a:pt x="194" y="0"/>
                                  </a:lnTo>
                                  <a:lnTo>
                                    <a:pt x="169" y="34"/>
                                  </a:lnTo>
                                  <a:lnTo>
                                    <a:pt x="149" y="57"/>
                                  </a:lnTo>
                                  <a:lnTo>
                                    <a:pt x="128" y="78"/>
                                  </a:lnTo>
                                  <a:lnTo>
                                    <a:pt x="107" y="97"/>
                                  </a:lnTo>
                                  <a:lnTo>
                                    <a:pt x="87" y="111"/>
                                  </a:lnTo>
                                  <a:lnTo>
                                    <a:pt x="94" y="69"/>
                                  </a:lnTo>
                                  <a:lnTo>
                                    <a:pt x="73" y="114"/>
                                  </a:lnTo>
                                  <a:lnTo>
                                    <a:pt x="58" y="162"/>
                                  </a:lnTo>
                                  <a:lnTo>
                                    <a:pt x="42" y="221"/>
                                  </a:lnTo>
                                  <a:lnTo>
                                    <a:pt x="31" y="258"/>
                                  </a:lnTo>
                                  <a:lnTo>
                                    <a:pt x="19" y="287"/>
                                  </a:lnTo>
                                  <a:lnTo>
                                    <a:pt x="12" y="322"/>
                                  </a:lnTo>
                                  <a:lnTo>
                                    <a:pt x="9" y="353"/>
                                  </a:lnTo>
                                  <a:lnTo>
                                    <a:pt x="6" y="391"/>
                                  </a:lnTo>
                                  <a:lnTo>
                                    <a:pt x="0" y="45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1" name="Freeform 2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14" y="2003"/>
                              <a:ext cx="61" cy="10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1" y="86"/>
                                </a:cxn>
                                <a:cxn ang="0">
                                  <a:pos x="32" y="107"/>
                                </a:cxn>
                                <a:cxn ang="0">
                                  <a:pos x="45" y="79"/>
                                </a:cxn>
                                <a:cxn ang="0">
                                  <a:pos x="62" y="59"/>
                                </a:cxn>
                                <a:cxn ang="0">
                                  <a:pos x="90" y="41"/>
                                </a:cxn>
                                <a:cxn ang="0">
                                  <a:pos x="101" y="32"/>
                                </a:cxn>
                                <a:cxn ang="0">
                                  <a:pos x="110" y="21"/>
                                </a:cxn>
                                <a:cxn ang="0">
                                  <a:pos x="122" y="0"/>
                                </a:cxn>
                                <a:cxn ang="0">
                                  <a:pos x="117" y="30"/>
                                </a:cxn>
                                <a:cxn ang="0">
                                  <a:pos x="107" y="53"/>
                                </a:cxn>
                                <a:cxn ang="0">
                                  <a:pos x="91" y="72"/>
                                </a:cxn>
                                <a:cxn ang="0">
                                  <a:pos x="83" y="96"/>
                                </a:cxn>
                                <a:cxn ang="0">
                                  <a:pos x="72" y="116"/>
                                </a:cxn>
                                <a:cxn ang="0">
                                  <a:pos x="52" y="134"/>
                                </a:cxn>
                                <a:cxn ang="0">
                                  <a:pos x="32" y="159"/>
                                </a:cxn>
                                <a:cxn ang="0">
                                  <a:pos x="18" y="186"/>
                                </a:cxn>
                                <a:cxn ang="0">
                                  <a:pos x="1" y="217"/>
                                </a:cxn>
                                <a:cxn ang="0">
                                  <a:pos x="0" y="176"/>
                                </a:cxn>
                                <a:cxn ang="0">
                                  <a:pos x="4" y="142"/>
                                </a:cxn>
                                <a:cxn ang="0">
                                  <a:pos x="11" y="115"/>
                                </a:cxn>
                                <a:cxn ang="0">
                                  <a:pos x="21" y="86"/>
                                </a:cxn>
                              </a:cxnLst>
                              <a:rect l="0" t="0" r="r" b="b"/>
                              <a:pathLst>
                                <a:path w="122" h="217">
                                  <a:moveTo>
                                    <a:pt x="21" y="86"/>
                                  </a:moveTo>
                                  <a:lnTo>
                                    <a:pt x="32" y="107"/>
                                  </a:lnTo>
                                  <a:lnTo>
                                    <a:pt x="45" y="79"/>
                                  </a:lnTo>
                                  <a:lnTo>
                                    <a:pt x="62" y="59"/>
                                  </a:lnTo>
                                  <a:lnTo>
                                    <a:pt x="90" y="41"/>
                                  </a:lnTo>
                                  <a:lnTo>
                                    <a:pt x="101" y="32"/>
                                  </a:lnTo>
                                  <a:lnTo>
                                    <a:pt x="110" y="21"/>
                                  </a:lnTo>
                                  <a:lnTo>
                                    <a:pt x="122" y="0"/>
                                  </a:lnTo>
                                  <a:lnTo>
                                    <a:pt x="117" y="30"/>
                                  </a:lnTo>
                                  <a:lnTo>
                                    <a:pt x="107" y="53"/>
                                  </a:lnTo>
                                  <a:lnTo>
                                    <a:pt x="91" y="72"/>
                                  </a:lnTo>
                                  <a:lnTo>
                                    <a:pt x="83" y="96"/>
                                  </a:lnTo>
                                  <a:lnTo>
                                    <a:pt x="72" y="116"/>
                                  </a:lnTo>
                                  <a:lnTo>
                                    <a:pt x="52" y="134"/>
                                  </a:lnTo>
                                  <a:lnTo>
                                    <a:pt x="32" y="159"/>
                                  </a:lnTo>
                                  <a:lnTo>
                                    <a:pt x="18" y="186"/>
                                  </a:lnTo>
                                  <a:lnTo>
                                    <a:pt x="1" y="217"/>
                                  </a:lnTo>
                                  <a:lnTo>
                                    <a:pt x="0" y="176"/>
                                  </a:lnTo>
                                  <a:lnTo>
                                    <a:pt x="4" y="142"/>
                                  </a:lnTo>
                                  <a:lnTo>
                                    <a:pt x="11" y="115"/>
                                  </a:lnTo>
                                  <a:lnTo>
                                    <a:pt x="21" y="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2" name="Freeform 2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13" y="2027"/>
                              <a:ext cx="103" cy="25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0" y="6"/>
                                </a:cxn>
                                <a:cxn ang="0">
                                  <a:pos x="66" y="24"/>
                                </a:cxn>
                                <a:cxn ang="0">
                                  <a:pos x="66" y="51"/>
                                </a:cxn>
                                <a:cxn ang="0">
                                  <a:pos x="48" y="78"/>
                                </a:cxn>
                                <a:cxn ang="0">
                                  <a:pos x="50" y="102"/>
                                </a:cxn>
                                <a:cxn ang="0">
                                  <a:pos x="72" y="112"/>
                                </a:cxn>
                                <a:cxn ang="0">
                                  <a:pos x="83" y="132"/>
                                </a:cxn>
                                <a:cxn ang="0">
                                  <a:pos x="79" y="155"/>
                                </a:cxn>
                                <a:cxn ang="0">
                                  <a:pos x="64" y="177"/>
                                </a:cxn>
                                <a:cxn ang="0">
                                  <a:pos x="34" y="194"/>
                                </a:cxn>
                                <a:cxn ang="0">
                                  <a:pos x="34" y="222"/>
                                </a:cxn>
                                <a:cxn ang="0">
                                  <a:pos x="62" y="215"/>
                                </a:cxn>
                                <a:cxn ang="0">
                                  <a:pos x="86" y="222"/>
                                </a:cxn>
                                <a:cxn ang="0">
                                  <a:pos x="106" y="200"/>
                                </a:cxn>
                                <a:cxn ang="0">
                                  <a:pos x="141" y="186"/>
                                </a:cxn>
                                <a:cxn ang="0">
                                  <a:pos x="170" y="193"/>
                                </a:cxn>
                                <a:cxn ang="0">
                                  <a:pos x="190" y="216"/>
                                </a:cxn>
                                <a:cxn ang="0">
                                  <a:pos x="204" y="243"/>
                                </a:cxn>
                                <a:cxn ang="0">
                                  <a:pos x="203" y="267"/>
                                </a:cxn>
                                <a:cxn ang="0">
                                  <a:pos x="184" y="280"/>
                                </a:cxn>
                                <a:cxn ang="0">
                                  <a:pos x="167" y="272"/>
                                </a:cxn>
                                <a:cxn ang="0">
                                  <a:pos x="151" y="260"/>
                                </a:cxn>
                                <a:cxn ang="0">
                                  <a:pos x="161" y="239"/>
                                </a:cxn>
                                <a:cxn ang="0">
                                  <a:pos x="148" y="225"/>
                                </a:cxn>
                                <a:cxn ang="0">
                                  <a:pos x="127" y="232"/>
                                </a:cxn>
                                <a:cxn ang="0">
                                  <a:pos x="109" y="255"/>
                                </a:cxn>
                                <a:cxn ang="0">
                                  <a:pos x="96" y="294"/>
                                </a:cxn>
                                <a:cxn ang="0">
                                  <a:pos x="64" y="317"/>
                                </a:cxn>
                                <a:cxn ang="0">
                                  <a:pos x="41" y="356"/>
                                </a:cxn>
                                <a:cxn ang="0">
                                  <a:pos x="20" y="377"/>
                                </a:cxn>
                                <a:cxn ang="0">
                                  <a:pos x="27" y="426"/>
                                </a:cxn>
                                <a:cxn ang="0">
                                  <a:pos x="11" y="442"/>
                                </a:cxn>
                                <a:cxn ang="0">
                                  <a:pos x="3" y="337"/>
                                </a:cxn>
                                <a:cxn ang="0">
                                  <a:pos x="3" y="43"/>
                                </a:cxn>
                                <a:cxn ang="0">
                                  <a:pos x="36" y="0"/>
                                </a:cxn>
                              </a:cxnLst>
                              <a:rect l="0" t="0" r="r" b="b"/>
                              <a:pathLst>
                                <a:path w="206" h="511">
                                  <a:moveTo>
                                    <a:pt x="36" y="0"/>
                                  </a:moveTo>
                                  <a:lnTo>
                                    <a:pt x="50" y="6"/>
                                  </a:lnTo>
                                  <a:lnTo>
                                    <a:pt x="60" y="14"/>
                                  </a:lnTo>
                                  <a:lnTo>
                                    <a:pt x="66" y="24"/>
                                  </a:lnTo>
                                  <a:lnTo>
                                    <a:pt x="68" y="37"/>
                                  </a:lnTo>
                                  <a:lnTo>
                                    <a:pt x="66" y="51"/>
                                  </a:lnTo>
                                  <a:lnTo>
                                    <a:pt x="59" y="63"/>
                                  </a:lnTo>
                                  <a:lnTo>
                                    <a:pt x="48" y="78"/>
                                  </a:lnTo>
                                  <a:lnTo>
                                    <a:pt x="44" y="91"/>
                                  </a:lnTo>
                                  <a:lnTo>
                                    <a:pt x="50" y="102"/>
                                  </a:lnTo>
                                  <a:lnTo>
                                    <a:pt x="59" y="108"/>
                                  </a:lnTo>
                                  <a:lnTo>
                                    <a:pt x="72" y="112"/>
                                  </a:lnTo>
                                  <a:lnTo>
                                    <a:pt x="80" y="121"/>
                                  </a:lnTo>
                                  <a:lnTo>
                                    <a:pt x="83" y="132"/>
                                  </a:lnTo>
                                  <a:lnTo>
                                    <a:pt x="82" y="145"/>
                                  </a:lnTo>
                                  <a:lnTo>
                                    <a:pt x="79" y="155"/>
                                  </a:lnTo>
                                  <a:lnTo>
                                    <a:pt x="71" y="168"/>
                                  </a:lnTo>
                                  <a:lnTo>
                                    <a:pt x="64" y="177"/>
                                  </a:lnTo>
                                  <a:lnTo>
                                    <a:pt x="52" y="185"/>
                                  </a:lnTo>
                                  <a:lnTo>
                                    <a:pt x="34" y="194"/>
                                  </a:lnTo>
                                  <a:lnTo>
                                    <a:pt x="32" y="207"/>
                                  </a:lnTo>
                                  <a:lnTo>
                                    <a:pt x="34" y="222"/>
                                  </a:lnTo>
                                  <a:lnTo>
                                    <a:pt x="45" y="217"/>
                                  </a:lnTo>
                                  <a:lnTo>
                                    <a:pt x="62" y="215"/>
                                  </a:lnTo>
                                  <a:lnTo>
                                    <a:pt x="73" y="217"/>
                                  </a:lnTo>
                                  <a:lnTo>
                                    <a:pt x="86" y="222"/>
                                  </a:lnTo>
                                  <a:lnTo>
                                    <a:pt x="95" y="211"/>
                                  </a:lnTo>
                                  <a:lnTo>
                                    <a:pt x="106" y="200"/>
                                  </a:lnTo>
                                  <a:lnTo>
                                    <a:pt x="124" y="190"/>
                                  </a:lnTo>
                                  <a:lnTo>
                                    <a:pt x="141" y="186"/>
                                  </a:lnTo>
                                  <a:lnTo>
                                    <a:pt x="155" y="187"/>
                                  </a:lnTo>
                                  <a:lnTo>
                                    <a:pt x="170" y="193"/>
                                  </a:lnTo>
                                  <a:lnTo>
                                    <a:pt x="182" y="203"/>
                                  </a:lnTo>
                                  <a:lnTo>
                                    <a:pt x="190" y="216"/>
                                  </a:lnTo>
                                  <a:lnTo>
                                    <a:pt x="198" y="229"/>
                                  </a:lnTo>
                                  <a:lnTo>
                                    <a:pt x="204" y="243"/>
                                  </a:lnTo>
                                  <a:lnTo>
                                    <a:pt x="206" y="255"/>
                                  </a:lnTo>
                                  <a:lnTo>
                                    <a:pt x="203" y="267"/>
                                  </a:lnTo>
                                  <a:lnTo>
                                    <a:pt x="197" y="275"/>
                                  </a:lnTo>
                                  <a:lnTo>
                                    <a:pt x="184" y="280"/>
                                  </a:lnTo>
                                  <a:lnTo>
                                    <a:pt x="174" y="278"/>
                                  </a:lnTo>
                                  <a:lnTo>
                                    <a:pt x="167" y="272"/>
                                  </a:lnTo>
                                  <a:lnTo>
                                    <a:pt x="165" y="263"/>
                                  </a:lnTo>
                                  <a:lnTo>
                                    <a:pt x="151" y="260"/>
                                  </a:lnTo>
                                  <a:lnTo>
                                    <a:pt x="159" y="248"/>
                                  </a:lnTo>
                                  <a:lnTo>
                                    <a:pt x="161" y="239"/>
                                  </a:lnTo>
                                  <a:lnTo>
                                    <a:pt x="156" y="230"/>
                                  </a:lnTo>
                                  <a:lnTo>
                                    <a:pt x="148" y="225"/>
                                  </a:lnTo>
                                  <a:lnTo>
                                    <a:pt x="136" y="228"/>
                                  </a:lnTo>
                                  <a:lnTo>
                                    <a:pt x="127" y="232"/>
                                  </a:lnTo>
                                  <a:lnTo>
                                    <a:pt x="117" y="241"/>
                                  </a:lnTo>
                                  <a:lnTo>
                                    <a:pt x="109" y="255"/>
                                  </a:lnTo>
                                  <a:lnTo>
                                    <a:pt x="101" y="276"/>
                                  </a:lnTo>
                                  <a:lnTo>
                                    <a:pt x="96" y="294"/>
                                  </a:lnTo>
                                  <a:lnTo>
                                    <a:pt x="78" y="305"/>
                                  </a:lnTo>
                                  <a:lnTo>
                                    <a:pt x="64" y="317"/>
                                  </a:lnTo>
                                  <a:lnTo>
                                    <a:pt x="49" y="338"/>
                                  </a:lnTo>
                                  <a:lnTo>
                                    <a:pt x="41" y="356"/>
                                  </a:lnTo>
                                  <a:lnTo>
                                    <a:pt x="32" y="369"/>
                                  </a:lnTo>
                                  <a:lnTo>
                                    <a:pt x="20" y="377"/>
                                  </a:lnTo>
                                  <a:lnTo>
                                    <a:pt x="25" y="400"/>
                                  </a:lnTo>
                                  <a:lnTo>
                                    <a:pt x="27" y="426"/>
                                  </a:lnTo>
                                  <a:lnTo>
                                    <a:pt x="24" y="511"/>
                                  </a:lnTo>
                                  <a:lnTo>
                                    <a:pt x="11" y="442"/>
                                  </a:lnTo>
                                  <a:lnTo>
                                    <a:pt x="6" y="392"/>
                                  </a:lnTo>
                                  <a:lnTo>
                                    <a:pt x="3" y="337"/>
                                  </a:lnTo>
                                  <a:lnTo>
                                    <a:pt x="0" y="280"/>
                                  </a:lnTo>
                                  <a:lnTo>
                                    <a:pt x="3" y="43"/>
                                  </a:lnTo>
                                  <a:lnTo>
                                    <a:pt x="17" y="8"/>
                                  </a:lnTo>
                                  <a:lnTo>
                                    <a:pt x="3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3" name="Freeform 2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50" y="2122"/>
                              <a:ext cx="132" cy="23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" y="441"/>
                                </a:cxn>
                                <a:cxn ang="0">
                                  <a:pos x="48" y="374"/>
                                </a:cxn>
                                <a:cxn ang="0">
                                  <a:pos x="60" y="297"/>
                                </a:cxn>
                                <a:cxn ang="0">
                                  <a:pos x="68" y="248"/>
                                </a:cxn>
                                <a:cxn ang="0">
                                  <a:pos x="74" y="213"/>
                                </a:cxn>
                                <a:cxn ang="0">
                                  <a:pos x="101" y="89"/>
                                </a:cxn>
                                <a:cxn ang="0">
                                  <a:pos x="117" y="23"/>
                                </a:cxn>
                                <a:cxn ang="0">
                                  <a:pos x="124" y="20"/>
                                </a:cxn>
                                <a:cxn ang="0">
                                  <a:pos x="128" y="67"/>
                                </a:cxn>
                                <a:cxn ang="0">
                                  <a:pos x="126" y="112"/>
                                </a:cxn>
                                <a:cxn ang="0">
                                  <a:pos x="115" y="151"/>
                                </a:cxn>
                                <a:cxn ang="0">
                                  <a:pos x="129" y="165"/>
                                </a:cxn>
                                <a:cxn ang="0">
                                  <a:pos x="115" y="200"/>
                                </a:cxn>
                                <a:cxn ang="0">
                                  <a:pos x="101" y="224"/>
                                </a:cxn>
                                <a:cxn ang="0">
                                  <a:pos x="111" y="248"/>
                                </a:cxn>
                                <a:cxn ang="0">
                                  <a:pos x="115" y="271"/>
                                </a:cxn>
                                <a:cxn ang="0">
                                  <a:pos x="154" y="232"/>
                                </a:cxn>
                                <a:cxn ang="0">
                                  <a:pos x="218" y="196"/>
                                </a:cxn>
                                <a:cxn ang="0">
                                  <a:pos x="226" y="203"/>
                                </a:cxn>
                                <a:cxn ang="0">
                                  <a:pos x="179" y="236"/>
                                </a:cxn>
                                <a:cxn ang="0">
                                  <a:pos x="146" y="269"/>
                                </a:cxn>
                                <a:cxn ang="0">
                                  <a:pos x="122" y="289"/>
                                </a:cxn>
                                <a:cxn ang="0">
                                  <a:pos x="86" y="313"/>
                                </a:cxn>
                                <a:cxn ang="0">
                                  <a:pos x="74" y="368"/>
                                </a:cxn>
                                <a:cxn ang="0">
                                  <a:pos x="107" y="362"/>
                                </a:cxn>
                                <a:cxn ang="0">
                                  <a:pos x="146" y="374"/>
                                </a:cxn>
                                <a:cxn ang="0">
                                  <a:pos x="141" y="388"/>
                                </a:cxn>
                                <a:cxn ang="0">
                                  <a:pos x="101" y="393"/>
                                </a:cxn>
                                <a:cxn ang="0">
                                  <a:pos x="63" y="413"/>
                                </a:cxn>
                                <a:cxn ang="0">
                                  <a:pos x="67" y="427"/>
                                </a:cxn>
                                <a:cxn ang="0">
                                  <a:pos x="98" y="439"/>
                                </a:cxn>
                                <a:cxn ang="0">
                                  <a:pos x="51" y="451"/>
                                </a:cxn>
                                <a:cxn ang="0">
                                  <a:pos x="15" y="468"/>
                                </a:cxn>
                              </a:cxnLst>
                              <a:rect l="0" t="0" r="r" b="b"/>
                              <a:pathLst>
                                <a:path w="264" h="478">
                                  <a:moveTo>
                                    <a:pt x="0" y="478"/>
                                  </a:moveTo>
                                  <a:lnTo>
                                    <a:pt x="22" y="441"/>
                                  </a:lnTo>
                                  <a:lnTo>
                                    <a:pt x="37" y="408"/>
                                  </a:lnTo>
                                  <a:lnTo>
                                    <a:pt x="48" y="374"/>
                                  </a:lnTo>
                                  <a:lnTo>
                                    <a:pt x="54" y="333"/>
                                  </a:lnTo>
                                  <a:lnTo>
                                    <a:pt x="60" y="297"/>
                                  </a:lnTo>
                                  <a:lnTo>
                                    <a:pt x="70" y="265"/>
                                  </a:lnTo>
                                  <a:lnTo>
                                    <a:pt x="68" y="248"/>
                                  </a:lnTo>
                                  <a:lnTo>
                                    <a:pt x="70" y="231"/>
                                  </a:lnTo>
                                  <a:lnTo>
                                    <a:pt x="74" y="213"/>
                                  </a:lnTo>
                                  <a:lnTo>
                                    <a:pt x="84" y="193"/>
                                  </a:lnTo>
                                  <a:lnTo>
                                    <a:pt x="101" y="89"/>
                                  </a:lnTo>
                                  <a:lnTo>
                                    <a:pt x="115" y="41"/>
                                  </a:lnTo>
                                  <a:lnTo>
                                    <a:pt x="117" y="23"/>
                                  </a:lnTo>
                                  <a:lnTo>
                                    <a:pt x="115" y="0"/>
                                  </a:lnTo>
                                  <a:lnTo>
                                    <a:pt x="124" y="20"/>
                                  </a:lnTo>
                                  <a:lnTo>
                                    <a:pt x="129" y="44"/>
                                  </a:lnTo>
                                  <a:lnTo>
                                    <a:pt x="128" y="67"/>
                                  </a:lnTo>
                                  <a:lnTo>
                                    <a:pt x="122" y="89"/>
                                  </a:lnTo>
                                  <a:lnTo>
                                    <a:pt x="126" y="112"/>
                                  </a:lnTo>
                                  <a:lnTo>
                                    <a:pt x="123" y="134"/>
                                  </a:lnTo>
                                  <a:lnTo>
                                    <a:pt x="115" y="151"/>
                                  </a:lnTo>
                                  <a:lnTo>
                                    <a:pt x="118" y="161"/>
                                  </a:lnTo>
                                  <a:lnTo>
                                    <a:pt x="129" y="165"/>
                                  </a:lnTo>
                                  <a:lnTo>
                                    <a:pt x="124" y="183"/>
                                  </a:lnTo>
                                  <a:lnTo>
                                    <a:pt x="115" y="200"/>
                                  </a:lnTo>
                                  <a:lnTo>
                                    <a:pt x="105" y="213"/>
                                  </a:lnTo>
                                  <a:lnTo>
                                    <a:pt x="101" y="224"/>
                                  </a:lnTo>
                                  <a:lnTo>
                                    <a:pt x="105" y="234"/>
                                  </a:lnTo>
                                  <a:lnTo>
                                    <a:pt x="111" y="248"/>
                                  </a:lnTo>
                                  <a:lnTo>
                                    <a:pt x="113" y="258"/>
                                  </a:lnTo>
                                  <a:lnTo>
                                    <a:pt x="115" y="271"/>
                                  </a:lnTo>
                                  <a:lnTo>
                                    <a:pt x="133" y="249"/>
                                  </a:lnTo>
                                  <a:lnTo>
                                    <a:pt x="154" y="232"/>
                                  </a:lnTo>
                                  <a:lnTo>
                                    <a:pt x="187" y="211"/>
                                  </a:lnTo>
                                  <a:lnTo>
                                    <a:pt x="218" y="196"/>
                                  </a:lnTo>
                                  <a:lnTo>
                                    <a:pt x="264" y="179"/>
                                  </a:lnTo>
                                  <a:lnTo>
                                    <a:pt x="226" y="203"/>
                                  </a:lnTo>
                                  <a:lnTo>
                                    <a:pt x="204" y="218"/>
                                  </a:lnTo>
                                  <a:lnTo>
                                    <a:pt x="179" y="236"/>
                                  </a:lnTo>
                                  <a:lnTo>
                                    <a:pt x="159" y="255"/>
                                  </a:lnTo>
                                  <a:lnTo>
                                    <a:pt x="146" y="269"/>
                                  </a:lnTo>
                                  <a:lnTo>
                                    <a:pt x="149" y="282"/>
                                  </a:lnTo>
                                  <a:lnTo>
                                    <a:pt x="122" y="289"/>
                                  </a:lnTo>
                                  <a:lnTo>
                                    <a:pt x="102" y="298"/>
                                  </a:lnTo>
                                  <a:lnTo>
                                    <a:pt x="86" y="313"/>
                                  </a:lnTo>
                                  <a:lnTo>
                                    <a:pt x="76" y="333"/>
                                  </a:lnTo>
                                  <a:lnTo>
                                    <a:pt x="74" y="368"/>
                                  </a:lnTo>
                                  <a:lnTo>
                                    <a:pt x="86" y="364"/>
                                  </a:lnTo>
                                  <a:lnTo>
                                    <a:pt x="107" y="362"/>
                                  </a:lnTo>
                                  <a:lnTo>
                                    <a:pt x="129" y="366"/>
                                  </a:lnTo>
                                  <a:lnTo>
                                    <a:pt x="146" y="374"/>
                                  </a:lnTo>
                                  <a:lnTo>
                                    <a:pt x="167" y="390"/>
                                  </a:lnTo>
                                  <a:lnTo>
                                    <a:pt x="141" y="388"/>
                                  </a:lnTo>
                                  <a:lnTo>
                                    <a:pt x="122" y="389"/>
                                  </a:lnTo>
                                  <a:lnTo>
                                    <a:pt x="101" y="393"/>
                                  </a:lnTo>
                                  <a:lnTo>
                                    <a:pt x="82" y="401"/>
                                  </a:lnTo>
                                  <a:lnTo>
                                    <a:pt x="63" y="413"/>
                                  </a:lnTo>
                                  <a:lnTo>
                                    <a:pt x="53" y="428"/>
                                  </a:lnTo>
                                  <a:lnTo>
                                    <a:pt x="67" y="427"/>
                                  </a:lnTo>
                                  <a:lnTo>
                                    <a:pt x="84" y="432"/>
                                  </a:lnTo>
                                  <a:lnTo>
                                    <a:pt x="98" y="439"/>
                                  </a:lnTo>
                                  <a:lnTo>
                                    <a:pt x="76" y="443"/>
                                  </a:lnTo>
                                  <a:lnTo>
                                    <a:pt x="51" y="451"/>
                                  </a:lnTo>
                                  <a:lnTo>
                                    <a:pt x="33" y="459"/>
                                  </a:lnTo>
                                  <a:lnTo>
                                    <a:pt x="15" y="468"/>
                                  </a:lnTo>
                                  <a:lnTo>
                                    <a:pt x="0" y="47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4" name="Freeform 2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20" y="2337"/>
                              <a:ext cx="134" cy="5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14"/>
                                </a:cxn>
                                <a:cxn ang="0">
                                  <a:pos x="17" y="13"/>
                                </a:cxn>
                                <a:cxn ang="0">
                                  <a:pos x="31" y="14"/>
                                </a:cxn>
                                <a:cxn ang="0">
                                  <a:pos x="49" y="19"/>
                                </a:cxn>
                                <a:cxn ang="0">
                                  <a:pos x="72" y="27"/>
                                </a:cxn>
                                <a:cxn ang="0">
                                  <a:pos x="92" y="37"/>
                                </a:cxn>
                                <a:cxn ang="0">
                                  <a:pos x="111" y="51"/>
                                </a:cxn>
                                <a:cxn ang="0">
                                  <a:pos x="134" y="70"/>
                                </a:cxn>
                                <a:cxn ang="0">
                                  <a:pos x="152" y="52"/>
                                </a:cxn>
                                <a:cxn ang="0">
                                  <a:pos x="166" y="40"/>
                                </a:cxn>
                                <a:cxn ang="0">
                                  <a:pos x="181" y="21"/>
                                </a:cxn>
                                <a:cxn ang="0">
                                  <a:pos x="196" y="10"/>
                                </a:cxn>
                                <a:cxn ang="0">
                                  <a:pos x="213" y="2"/>
                                </a:cxn>
                                <a:cxn ang="0">
                                  <a:pos x="227" y="0"/>
                                </a:cxn>
                                <a:cxn ang="0">
                                  <a:pos x="241" y="4"/>
                                </a:cxn>
                                <a:cxn ang="0">
                                  <a:pos x="254" y="14"/>
                                </a:cxn>
                                <a:cxn ang="0">
                                  <a:pos x="247" y="25"/>
                                </a:cxn>
                                <a:cxn ang="0">
                                  <a:pos x="257" y="27"/>
                                </a:cxn>
                                <a:cxn ang="0">
                                  <a:pos x="268" y="35"/>
                                </a:cxn>
                                <a:cxn ang="0">
                                  <a:pos x="261" y="45"/>
                                </a:cxn>
                                <a:cxn ang="0">
                                  <a:pos x="250" y="55"/>
                                </a:cxn>
                                <a:cxn ang="0">
                                  <a:pos x="237" y="64"/>
                                </a:cxn>
                                <a:cxn ang="0">
                                  <a:pos x="222" y="72"/>
                                </a:cxn>
                                <a:cxn ang="0">
                                  <a:pos x="213" y="82"/>
                                </a:cxn>
                                <a:cxn ang="0">
                                  <a:pos x="203" y="82"/>
                                </a:cxn>
                                <a:cxn ang="0">
                                  <a:pos x="181" y="86"/>
                                </a:cxn>
                                <a:cxn ang="0">
                                  <a:pos x="154" y="88"/>
                                </a:cxn>
                                <a:cxn ang="0">
                                  <a:pos x="120" y="94"/>
                                </a:cxn>
                                <a:cxn ang="0">
                                  <a:pos x="95" y="97"/>
                                </a:cxn>
                                <a:cxn ang="0">
                                  <a:pos x="71" y="99"/>
                                </a:cxn>
                                <a:cxn ang="0">
                                  <a:pos x="49" y="98"/>
                                </a:cxn>
                                <a:cxn ang="0">
                                  <a:pos x="26" y="94"/>
                                </a:cxn>
                                <a:cxn ang="0">
                                  <a:pos x="0" y="91"/>
                                </a:cxn>
                                <a:cxn ang="0">
                                  <a:pos x="5" y="72"/>
                                </a:cxn>
                                <a:cxn ang="0">
                                  <a:pos x="8" y="52"/>
                                </a:cxn>
                                <a:cxn ang="0">
                                  <a:pos x="7" y="32"/>
                                </a:cxn>
                                <a:cxn ang="0">
                                  <a:pos x="6" y="14"/>
                                </a:cxn>
                              </a:cxnLst>
                              <a:rect l="0" t="0" r="r" b="b"/>
                              <a:pathLst>
                                <a:path w="268" h="99">
                                  <a:moveTo>
                                    <a:pt x="6" y="14"/>
                                  </a:moveTo>
                                  <a:lnTo>
                                    <a:pt x="17" y="13"/>
                                  </a:lnTo>
                                  <a:lnTo>
                                    <a:pt x="31" y="14"/>
                                  </a:lnTo>
                                  <a:lnTo>
                                    <a:pt x="49" y="19"/>
                                  </a:lnTo>
                                  <a:lnTo>
                                    <a:pt x="72" y="27"/>
                                  </a:lnTo>
                                  <a:lnTo>
                                    <a:pt x="92" y="37"/>
                                  </a:lnTo>
                                  <a:lnTo>
                                    <a:pt x="111" y="51"/>
                                  </a:lnTo>
                                  <a:lnTo>
                                    <a:pt x="134" y="70"/>
                                  </a:lnTo>
                                  <a:lnTo>
                                    <a:pt x="152" y="52"/>
                                  </a:lnTo>
                                  <a:lnTo>
                                    <a:pt x="166" y="40"/>
                                  </a:lnTo>
                                  <a:lnTo>
                                    <a:pt x="181" y="21"/>
                                  </a:lnTo>
                                  <a:lnTo>
                                    <a:pt x="196" y="10"/>
                                  </a:lnTo>
                                  <a:lnTo>
                                    <a:pt x="213" y="2"/>
                                  </a:lnTo>
                                  <a:lnTo>
                                    <a:pt x="227" y="0"/>
                                  </a:lnTo>
                                  <a:lnTo>
                                    <a:pt x="241" y="4"/>
                                  </a:lnTo>
                                  <a:lnTo>
                                    <a:pt x="254" y="14"/>
                                  </a:lnTo>
                                  <a:lnTo>
                                    <a:pt x="247" y="25"/>
                                  </a:lnTo>
                                  <a:lnTo>
                                    <a:pt x="257" y="27"/>
                                  </a:lnTo>
                                  <a:lnTo>
                                    <a:pt x="268" y="35"/>
                                  </a:lnTo>
                                  <a:lnTo>
                                    <a:pt x="261" y="45"/>
                                  </a:lnTo>
                                  <a:lnTo>
                                    <a:pt x="250" y="55"/>
                                  </a:lnTo>
                                  <a:lnTo>
                                    <a:pt x="237" y="64"/>
                                  </a:lnTo>
                                  <a:lnTo>
                                    <a:pt x="222" y="72"/>
                                  </a:lnTo>
                                  <a:lnTo>
                                    <a:pt x="213" y="82"/>
                                  </a:lnTo>
                                  <a:lnTo>
                                    <a:pt x="203" y="82"/>
                                  </a:lnTo>
                                  <a:lnTo>
                                    <a:pt x="181" y="86"/>
                                  </a:lnTo>
                                  <a:lnTo>
                                    <a:pt x="154" y="88"/>
                                  </a:lnTo>
                                  <a:lnTo>
                                    <a:pt x="120" y="94"/>
                                  </a:lnTo>
                                  <a:lnTo>
                                    <a:pt x="95" y="97"/>
                                  </a:lnTo>
                                  <a:lnTo>
                                    <a:pt x="71" y="99"/>
                                  </a:lnTo>
                                  <a:lnTo>
                                    <a:pt x="49" y="98"/>
                                  </a:lnTo>
                                  <a:lnTo>
                                    <a:pt x="26" y="94"/>
                                  </a:lnTo>
                                  <a:lnTo>
                                    <a:pt x="0" y="91"/>
                                  </a:lnTo>
                                  <a:lnTo>
                                    <a:pt x="5" y="72"/>
                                  </a:lnTo>
                                  <a:lnTo>
                                    <a:pt x="8" y="52"/>
                                  </a:lnTo>
                                  <a:lnTo>
                                    <a:pt x="7" y="32"/>
                                  </a:lnTo>
                                  <a:lnTo>
                                    <a:pt x="6" y="1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5" name="Freeform 2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98" y="1962"/>
                              <a:ext cx="122" cy="23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" y="0"/>
                                </a:cxn>
                                <a:cxn ang="0">
                                  <a:pos x="236" y="409"/>
                                </a:cxn>
                                <a:cxn ang="0">
                                  <a:pos x="241" y="427"/>
                                </a:cxn>
                                <a:cxn ang="0">
                                  <a:pos x="243" y="445"/>
                                </a:cxn>
                                <a:cxn ang="0">
                                  <a:pos x="240" y="458"/>
                                </a:cxn>
                                <a:cxn ang="0">
                                  <a:pos x="232" y="471"/>
                                </a:cxn>
                                <a:cxn ang="0">
                                  <a:pos x="230" y="439"/>
                                </a:cxn>
                                <a:cxn ang="0">
                                  <a:pos x="205" y="423"/>
                                </a:cxn>
                                <a:cxn ang="0">
                                  <a:pos x="173" y="386"/>
                                </a:cxn>
                                <a:cxn ang="0">
                                  <a:pos x="136" y="340"/>
                                </a:cxn>
                                <a:cxn ang="0">
                                  <a:pos x="99" y="285"/>
                                </a:cxn>
                                <a:cxn ang="0">
                                  <a:pos x="66" y="233"/>
                                </a:cxn>
                                <a:cxn ang="0">
                                  <a:pos x="40" y="188"/>
                                </a:cxn>
                                <a:cxn ang="0">
                                  <a:pos x="15" y="137"/>
                                </a:cxn>
                                <a:cxn ang="0">
                                  <a:pos x="0" y="97"/>
                                </a:cxn>
                                <a:cxn ang="0">
                                  <a:pos x="10" y="32"/>
                                </a:cxn>
                                <a:cxn ang="0">
                                  <a:pos x="11" y="16"/>
                                </a:cxn>
                                <a:cxn ang="0">
                                  <a:pos x="11" y="0"/>
                                </a:cxn>
                              </a:cxnLst>
                              <a:rect l="0" t="0" r="r" b="b"/>
                              <a:pathLst>
                                <a:path w="243" h="471">
                                  <a:moveTo>
                                    <a:pt x="11" y="0"/>
                                  </a:moveTo>
                                  <a:lnTo>
                                    <a:pt x="236" y="409"/>
                                  </a:lnTo>
                                  <a:lnTo>
                                    <a:pt x="241" y="427"/>
                                  </a:lnTo>
                                  <a:lnTo>
                                    <a:pt x="243" y="445"/>
                                  </a:lnTo>
                                  <a:lnTo>
                                    <a:pt x="240" y="458"/>
                                  </a:lnTo>
                                  <a:lnTo>
                                    <a:pt x="232" y="471"/>
                                  </a:lnTo>
                                  <a:lnTo>
                                    <a:pt x="230" y="439"/>
                                  </a:lnTo>
                                  <a:lnTo>
                                    <a:pt x="205" y="423"/>
                                  </a:lnTo>
                                  <a:lnTo>
                                    <a:pt x="173" y="386"/>
                                  </a:lnTo>
                                  <a:lnTo>
                                    <a:pt x="136" y="340"/>
                                  </a:lnTo>
                                  <a:lnTo>
                                    <a:pt x="99" y="285"/>
                                  </a:lnTo>
                                  <a:lnTo>
                                    <a:pt x="66" y="233"/>
                                  </a:lnTo>
                                  <a:lnTo>
                                    <a:pt x="40" y="188"/>
                                  </a:lnTo>
                                  <a:lnTo>
                                    <a:pt x="15" y="137"/>
                                  </a:lnTo>
                                  <a:lnTo>
                                    <a:pt x="0" y="97"/>
                                  </a:lnTo>
                                  <a:lnTo>
                                    <a:pt x="10" y="32"/>
                                  </a:lnTo>
                                  <a:lnTo>
                                    <a:pt x="11" y="16"/>
                                  </a:lnTo>
                                  <a:lnTo>
                                    <a:pt x="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6" name="Freeform 2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21" y="2359"/>
                              <a:ext cx="197" cy="5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94" y="0"/>
                                </a:cxn>
                                <a:cxn ang="0">
                                  <a:pos x="395" y="20"/>
                                </a:cxn>
                                <a:cxn ang="0">
                                  <a:pos x="388" y="50"/>
                                </a:cxn>
                                <a:cxn ang="0">
                                  <a:pos x="369" y="54"/>
                                </a:cxn>
                                <a:cxn ang="0">
                                  <a:pos x="348" y="59"/>
                                </a:cxn>
                                <a:cxn ang="0">
                                  <a:pos x="318" y="61"/>
                                </a:cxn>
                                <a:cxn ang="0">
                                  <a:pos x="281" y="66"/>
                                </a:cxn>
                                <a:cxn ang="0">
                                  <a:pos x="251" y="63"/>
                                </a:cxn>
                                <a:cxn ang="0">
                                  <a:pos x="231" y="59"/>
                                </a:cxn>
                                <a:cxn ang="0">
                                  <a:pos x="196" y="50"/>
                                </a:cxn>
                                <a:cxn ang="0">
                                  <a:pos x="172" y="46"/>
                                </a:cxn>
                                <a:cxn ang="0">
                                  <a:pos x="154" y="44"/>
                                </a:cxn>
                                <a:cxn ang="0">
                                  <a:pos x="135" y="53"/>
                                </a:cxn>
                                <a:cxn ang="0">
                                  <a:pos x="118" y="66"/>
                                </a:cxn>
                                <a:cxn ang="0">
                                  <a:pos x="96" y="81"/>
                                </a:cxn>
                                <a:cxn ang="0">
                                  <a:pos x="79" y="87"/>
                                </a:cxn>
                                <a:cxn ang="0">
                                  <a:pos x="55" y="98"/>
                                </a:cxn>
                                <a:cxn ang="0">
                                  <a:pos x="34" y="105"/>
                                </a:cxn>
                                <a:cxn ang="0">
                                  <a:pos x="12" y="106"/>
                                </a:cxn>
                                <a:cxn ang="0">
                                  <a:pos x="3" y="117"/>
                                </a:cxn>
                                <a:cxn ang="0">
                                  <a:pos x="1" y="104"/>
                                </a:cxn>
                                <a:cxn ang="0">
                                  <a:pos x="0" y="89"/>
                                </a:cxn>
                                <a:cxn ang="0">
                                  <a:pos x="3" y="75"/>
                                </a:cxn>
                                <a:cxn ang="0">
                                  <a:pos x="16" y="69"/>
                                </a:cxn>
                                <a:cxn ang="0">
                                  <a:pos x="34" y="65"/>
                                </a:cxn>
                                <a:cxn ang="0">
                                  <a:pos x="50" y="62"/>
                                </a:cxn>
                                <a:cxn ang="0">
                                  <a:pos x="69" y="63"/>
                                </a:cxn>
                                <a:cxn ang="0">
                                  <a:pos x="79" y="50"/>
                                </a:cxn>
                                <a:cxn ang="0">
                                  <a:pos x="91" y="38"/>
                                </a:cxn>
                                <a:cxn ang="0">
                                  <a:pos x="103" y="29"/>
                                </a:cxn>
                                <a:cxn ang="0">
                                  <a:pos x="120" y="24"/>
                                </a:cxn>
                                <a:cxn ang="0">
                                  <a:pos x="137" y="25"/>
                                </a:cxn>
                                <a:cxn ang="0">
                                  <a:pos x="162" y="31"/>
                                </a:cxn>
                                <a:cxn ang="0">
                                  <a:pos x="187" y="32"/>
                                </a:cxn>
                                <a:cxn ang="0">
                                  <a:pos x="210" y="31"/>
                                </a:cxn>
                                <a:cxn ang="0">
                                  <a:pos x="284" y="24"/>
                                </a:cxn>
                                <a:cxn ang="0">
                                  <a:pos x="335" y="17"/>
                                </a:cxn>
                                <a:cxn ang="0">
                                  <a:pos x="394" y="0"/>
                                </a:cxn>
                              </a:cxnLst>
                              <a:rect l="0" t="0" r="r" b="b"/>
                              <a:pathLst>
                                <a:path w="395" h="117">
                                  <a:moveTo>
                                    <a:pt x="394" y="0"/>
                                  </a:moveTo>
                                  <a:lnTo>
                                    <a:pt x="395" y="20"/>
                                  </a:lnTo>
                                  <a:lnTo>
                                    <a:pt x="388" y="50"/>
                                  </a:lnTo>
                                  <a:lnTo>
                                    <a:pt x="369" y="54"/>
                                  </a:lnTo>
                                  <a:lnTo>
                                    <a:pt x="348" y="59"/>
                                  </a:lnTo>
                                  <a:lnTo>
                                    <a:pt x="318" y="61"/>
                                  </a:lnTo>
                                  <a:lnTo>
                                    <a:pt x="281" y="66"/>
                                  </a:lnTo>
                                  <a:lnTo>
                                    <a:pt x="251" y="63"/>
                                  </a:lnTo>
                                  <a:lnTo>
                                    <a:pt x="231" y="59"/>
                                  </a:lnTo>
                                  <a:lnTo>
                                    <a:pt x="196" y="50"/>
                                  </a:lnTo>
                                  <a:lnTo>
                                    <a:pt x="172" y="46"/>
                                  </a:lnTo>
                                  <a:lnTo>
                                    <a:pt x="154" y="44"/>
                                  </a:lnTo>
                                  <a:lnTo>
                                    <a:pt x="135" y="53"/>
                                  </a:lnTo>
                                  <a:lnTo>
                                    <a:pt x="118" y="66"/>
                                  </a:lnTo>
                                  <a:lnTo>
                                    <a:pt x="96" y="81"/>
                                  </a:lnTo>
                                  <a:lnTo>
                                    <a:pt x="79" y="87"/>
                                  </a:lnTo>
                                  <a:lnTo>
                                    <a:pt x="55" y="98"/>
                                  </a:lnTo>
                                  <a:lnTo>
                                    <a:pt x="34" y="105"/>
                                  </a:lnTo>
                                  <a:lnTo>
                                    <a:pt x="12" y="106"/>
                                  </a:lnTo>
                                  <a:lnTo>
                                    <a:pt x="3" y="117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0" y="89"/>
                                  </a:lnTo>
                                  <a:lnTo>
                                    <a:pt x="3" y="75"/>
                                  </a:lnTo>
                                  <a:lnTo>
                                    <a:pt x="16" y="69"/>
                                  </a:lnTo>
                                  <a:lnTo>
                                    <a:pt x="34" y="65"/>
                                  </a:lnTo>
                                  <a:lnTo>
                                    <a:pt x="50" y="62"/>
                                  </a:lnTo>
                                  <a:lnTo>
                                    <a:pt x="69" y="63"/>
                                  </a:lnTo>
                                  <a:lnTo>
                                    <a:pt x="79" y="50"/>
                                  </a:lnTo>
                                  <a:lnTo>
                                    <a:pt x="91" y="38"/>
                                  </a:lnTo>
                                  <a:lnTo>
                                    <a:pt x="103" y="29"/>
                                  </a:lnTo>
                                  <a:lnTo>
                                    <a:pt x="120" y="24"/>
                                  </a:lnTo>
                                  <a:lnTo>
                                    <a:pt x="137" y="25"/>
                                  </a:lnTo>
                                  <a:lnTo>
                                    <a:pt x="162" y="31"/>
                                  </a:lnTo>
                                  <a:lnTo>
                                    <a:pt x="187" y="32"/>
                                  </a:lnTo>
                                  <a:lnTo>
                                    <a:pt x="210" y="31"/>
                                  </a:lnTo>
                                  <a:lnTo>
                                    <a:pt x="284" y="24"/>
                                  </a:lnTo>
                                  <a:lnTo>
                                    <a:pt x="335" y="17"/>
                                  </a:lnTo>
                                  <a:lnTo>
                                    <a:pt x="394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7" name="Freeform 2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23" y="1804"/>
                              <a:ext cx="36" cy="19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0" y="0"/>
                                </a:cxn>
                                <a:cxn ang="0">
                                  <a:pos x="16" y="37"/>
                                </a:cxn>
                                <a:cxn ang="0">
                                  <a:pos x="13" y="58"/>
                                </a:cxn>
                                <a:cxn ang="0">
                                  <a:pos x="12" y="82"/>
                                </a:cxn>
                                <a:cxn ang="0">
                                  <a:pos x="21" y="121"/>
                                </a:cxn>
                                <a:cxn ang="0">
                                  <a:pos x="31" y="167"/>
                                </a:cxn>
                                <a:cxn ang="0">
                                  <a:pos x="47" y="261"/>
                                </a:cxn>
                                <a:cxn ang="0">
                                  <a:pos x="59" y="310"/>
                                </a:cxn>
                                <a:cxn ang="0">
                                  <a:pos x="67" y="333"/>
                                </a:cxn>
                                <a:cxn ang="0">
                                  <a:pos x="65" y="363"/>
                                </a:cxn>
                                <a:cxn ang="0">
                                  <a:pos x="71" y="388"/>
                                </a:cxn>
                                <a:cxn ang="0">
                                  <a:pos x="56" y="360"/>
                                </a:cxn>
                                <a:cxn ang="0">
                                  <a:pos x="47" y="344"/>
                                </a:cxn>
                                <a:cxn ang="0">
                                  <a:pos x="33" y="323"/>
                                </a:cxn>
                                <a:cxn ang="0">
                                  <a:pos x="41" y="310"/>
                                </a:cxn>
                                <a:cxn ang="0">
                                  <a:pos x="43" y="287"/>
                                </a:cxn>
                                <a:cxn ang="0">
                                  <a:pos x="40" y="264"/>
                                </a:cxn>
                                <a:cxn ang="0">
                                  <a:pos x="26" y="237"/>
                                </a:cxn>
                                <a:cxn ang="0">
                                  <a:pos x="17" y="210"/>
                                </a:cxn>
                                <a:cxn ang="0">
                                  <a:pos x="13" y="182"/>
                                </a:cxn>
                                <a:cxn ang="0">
                                  <a:pos x="17" y="160"/>
                                </a:cxn>
                                <a:cxn ang="0">
                                  <a:pos x="15" y="133"/>
                                </a:cxn>
                                <a:cxn ang="0">
                                  <a:pos x="4" y="109"/>
                                </a:cxn>
                                <a:cxn ang="0">
                                  <a:pos x="0" y="84"/>
                                </a:cxn>
                                <a:cxn ang="0">
                                  <a:pos x="4" y="48"/>
                                </a:cxn>
                                <a:cxn ang="0">
                                  <a:pos x="12" y="19"/>
                                </a:cxn>
                                <a:cxn ang="0">
                                  <a:pos x="20" y="0"/>
                                </a:cxn>
                              </a:cxnLst>
                              <a:rect l="0" t="0" r="r" b="b"/>
                              <a:pathLst>
                                <a:path w="71" h="388">
                                  <a:moveTo>
                                    <a:pt x="20" y="0"/>
                                  </a:moveTo>
                                  <a:lnTo>
                                    <a:pt x="16" y="37"/>
                                  </a:lnTo>
                                  <a:lnTo>
                                    <a:pt x="13" y="58"/>
                                  </a:lnTo>
                                  <a:lnTo>
                                    <a:pt x="12" y="82"/>
                                  </a:lnTo>
                                  <a:lnTo>
                                    <a:pt x="21" y="121"/>
                                  </a:lnTo>
                                  <a:lnTo>
                                    <a:pt x="31" y="167"/>
                                  </a:lnTo>
                                  <a:lnTo>
                                    <a:pt x="47" y="261"/>
                                  </a:lnTo>
                                  <a:lnTo>
                                    <a:pt x="59" y="310"/>
                                  </a:lnTo>
                                  <a:lnTo>
                                    <a:pt x="67" y="333"/>
                                  </a:lnTo>
                                  <a:lnTo>
                                    <a:pt x="65" y="363"/>
                                  </a:lnTo>
                                  <a:lnTo>
                                    <a:pt x="71" y="388"/>
                                  </a:lnTo>
                                  <a:lnTo>
                                    <a:pt x="56" y="360"/>
                                  </a:lnTo>
                                  <a:lnTo>
                                    <a:pt x="47" y="344"/>
                                  </a:lnTo>
                                  <a:lnTo>
                                    <a:pt x="33" y="323"/>
                                  </a:lnTo>
                                  <a:lnTo>
                                    <a:pt x="41" y="310"/>
                                  </a:lnTo>
                                  <a:lnTo>
                                    <a:pt x="43" y="287"/>
                                  </a:lnTo>
                                  <a:lnTo>
                                    <a:pt x="40" y="264"/>
                                  </a:lnTo>
                                  <a:lnTo>
                                    <a:pt x="26" y="237"/>
                                  </a:lnTo>
                                  <a:lnTo>
                                    <a:pt x="17" y="210"/>
                                  </a:lnTo>
                                  <a:lnTo>
                                    <a:pt x="13" y="182"/>
                                  </a:lnTo>
                                  <a:lnTo>
                                    <a:pt x="17" y="160"/>
                                  </a:lnTo>
                                  <a:lnTo>
                                    <a:pt x="15" y="133"/>
                                  </a:lnTo>
                                  <a:lnTo>
                                    <a:pt x="4" y="109"/>
                                  </a:lnTo>
                                  <a:lnTo>
                                    <a:pt x="0" y="84"/>
                                  </a:lnTo>
                                  <a:lnTo>
                                    <a:pt x="4" y="48"/>
                                  </a:lnTo>
                                  <a:lnTo>
                                    <a:pt x="12" y="19"/>
                                  </a:lnTo>
                                  <a:lnTo>
                                    <a:pt x="2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8" name="Freeform 2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0" y="1848"/>
                              <a:ext cx="76" cy="20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2" y="0"/>
                                </a:cxn>
                                <a:cxn ang="0">
                                  <a:pos x="30" y="32"/>
                                </a:cxn>
                                <a:cxn ang="0">
                                  <a:pos x="26" y="55"/>
                                </a:cxn>
                                <a:cxn ang="0">
                                  <a:pos x="21" y="73"/>
                                </a:cxn>
                                <a:cxn ang="0">
                                  <a:pos x="14" y="89"/>
                                </a:cxn>
                                <a:cxn ang="0">
                                  <a:pos x="6" y="108"/>
                                </a:cxn>
                                <a:cxn ang="0">
                                  <a:pos x="3" y="131"/>
                                </a:cxn>
                                <a:cxn ang="0">
                                  <a:pos x="8" y="151"/>
                                </a:cxn>
                                <a:cxn ang="0">
                                  <a:pos x="11" y="170"/>
                                </a:cxn>
                                <a:cxn ang="0">
                                  <a:pos x="7" y="186"/>
                                </a:cxn>
                                <a:cxn ang="0">
                                  <a:pos x="0" y="206"/>
                                </a:cxn>
                                <a:cxn ang="0">
                                  <a:pos x="14" y="229"/>
                                </a:cxn>
                                <a:cxn ang="0">
                                  <a:pos x="31" y="263"/>
                                </a:cxn>
                                <a:cxn ang="0">
                                  <a:pos x="41" y="297"/>
                                </a:cxn>
                                <a:cxn ang="0">
                                  <a:pos x="60" y="308"/>
                                </a:cxn>
                                <a:cxn ang="0">
                                  <a:pos x="72" y="331"/>
                                </a:cxn>
                                <a:cxn ang="0">
                                  <a:pos x="90" y="355"/>
                                </a:cxn>
                                <a:cxn ang="0">
                                  <a:pos x="117" y="383"/>
                                </a:cxn>
                                <a:cxn ang="0">
                                  <a:pos x="152" y="414"/>
                                </a:cxn>
                                <a:cxn ang="0">
                                  <a:pos x="140" y="374"/>
                                </a:cxn>
                                <a:cxn ang="0">
                                  <a:pos x="130" y="333"/>
                                </a:cxn>
                                <a:cxn ang="0">
                                  <a:pos x="124" y="304"/>
                                </a:cxn>
                                <a:cxn ang="0">
                                  <a:pos x="109" y="290"/>
                                </a:cxn>
                                <a:cxn ang="0">
                                  <a:pos x="96" y="270"/>
                                </a:cxn>
                                <a:cxn ang="0">
                                  <a:pos x="86" y="244"/>
                                </a:cxn>
                                <a:cxn ang="0">
                                  <a:pos x="79" y="213"/>
                                </a:cxn>
                                <a:cxn ang="0">
                                  <a:pos x="69" y="244"/>
                                </a:cxn>
                                <a:cxn ang="0">
                                  <a:pos x="62" y="258"/>
                                </a:cxn>
                                <a:cxn ang="0">
                                  <a:pos x="54" y="231"/>
                                </a:cxn>
                                <a:cxn ang="0">
                                  <a:pos x="38" y="203"/>
                                </a:cxn>
                                <a:cxn ang="0">
                                  <a:pos x="45" y="181"/>
                                </a:cxn>
                                <a:cxn ang="0">
                                  <a:pos x="47" y="158"/>
                                </a:cxn>
                                <a:cxn ang="0">
                                  <a:pos x="44" y="127"/>
                                </a:cxn>
                                <a:cxn ang="0">
                                  <a:pos x="38" y="103"/>
                                </a:cxn>
                                <a:cxn ang="0">
                                  <a:pos x="40" y="78"/>
                                </a:cxn>
                                <a:cxn ang="0">
                                  <a:pos x="42" y="56"/>
                                </a:cxn>
                                <a:cxn ang="0">
                                  <a:pos x="39" y="32"/>
                                </a:cxn>
                                <a:cxn ang="0">
                                  <a:pos x="32" y="0"/>
                                </a:cxn>
                              </a:cxnLst>
                              <a:rect l="0" t="0" r="r" b="b"/>
                              <a:pathLst>
                                <a:path w="152" h="414">
                                  <a:moveTo>
                                    <a:pt x="32" y="0"/>
                                  </a:moveTo>
                                  <a:lnTo>
                                    <a:pt x="30" y="3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21" y="73"/>
                                  </a:lnTo>
                                  <a:lnTo>
                                    <a:pt x="14" y="89"/>
                                  </a:lnTo>
                                  <a:lnTo>
                                    <a:pt x="6" y="108"/>
                                  </a:lnTo>
                                  <a:lnTo>
                                    <a:pt x="3" y="131"/>
                                  </a:lnTo>
                                  <a:lnTo>
                                    <a:pt x="8" y="151"/>
                                  </a:lnTo>
                                  <a:lnTo>
                                    <a:pt x="11" y="170"/>
                                  </a:lnTo>
                                  <a:lnTo>
                                    <a:pt x="7" y="186"/>
                                  </a:lnTo>
                                  <a:lnTo>
                                    <a:pt x="0" y="206"/>
                                  </a:lnTo>
                                  <a:lnTo>
                                    <a:pt x="14" y="229"/>
                                  </a:lnTo>
                                  <a:lnTo>
                                    <a:pt x="31" y="263"/>
                                  </a:lnTo>
                                  <a:lnTo>
                                    <a:pt x="41" y="297"/>
                                  </a:lnTo>
                                  <a:lnTo>
                                    <a:pt x="60" y="308"/>
                                  </a:lnTo>
                                  <a:lnTo>
                                    <a:pt x="72" y="331"/>
                                  </a:lnTo>
                                  <a:lnTo>
                                    <a:pt x="90" y="355"/>
                                  </a:lnTo>
                                  <a:lnTo>
                                    <a:pt x="117" y="383"/>
                                  </a:lnTo>
                                  <a:lnTo>
                                    <a:pt x="152" y="414"/>
                                  </a:lnTo>
                                  <a:lnTo>
                                    <a:pt x="140" y="374"/>
                                  </a:lnTo>
                                  <a:lnTo>
                                    <a:pt x="130" y="333"/>
                                  </a:lnTo>
                                  <a:lnTo>
                                    <a:pt x="124" y="304"/>
                                  </a:lnTo>
                                  <a:lnTo>
                                    <a:pt x="109" y="290"/>
                                  </a:lnTo>
                                  <a:lnTo>
                                    <a:pt x="96" y="270"/>
                                  </a:lnTo>
                                  <a:lnTo>
                                    <a:pt x="86" y="244"/>
                                  </a:lnTo>
                                  <a:lnTo>
                                    <a:pt x="79" y="213"/>
                                  </a:lnTo>
                                  <a:lnTo>
                                    <a:pt x="69" y="244"/>
                                  </a:lnTo>
                                  <a:lnTo>
                                    <a:pt x="62" y="258"/>
                                  </a:lnTo>
                                  <a:lnTo>
                                    <a:pt x="54" y="231"/>
                                  </a:lnTo>
                                  <a:lnTo>
                                    <a:pt x="38" y="203"/>
                                  </a:lnTo>
                                  <a:lnTo>
                                    <a:pt x="45" y="181"/>
                                  </a:lnTo>
                                  <a:lnTo>
                                    <a:pt x="47" y="158"/>
                                  </a:lnTo>
                                  <a:lnTo>
                                    <a:pt x="44" y="127"/>
                                  </a:lnTo>
                                  <a:lnTo>
                                    <a:pt x="38" y="103"/>
                                  </a:lnTo>
                                  <a:lnTo>
                                    <a:pt x="40" y="78"/>
                                  </a:lnTo>
                                  <a:lnTo>
                                    <a:pt x="42" y="56"/>
                                  </a:lnTo>
                                  <a:lnTo>
                                    <a:pt x="39" y="32"/>
                                  </a:lnTo>
                                  <a:lnTo>
                                    <a:pt x="3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79" name="Freeform 2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61" y="2060"/>
                              <a:ext cx="65" cy="24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9" y="19"/>
                                </a:cxn>
                                <a:cxn ang="0">
                                  <a:pos x="17" y="31"/>
                                </a:cxn>
                                <a:cxn ang="0">
                                  <a:pos x="23" y="74"/>
                                </a:cxn>
                                <a:cxn ang="0">
                                  <a:pos x="31" y="110"/>
                                </a:cxn>
                                <a:cxn ang="0">
                                  <a:pos x="42" y="126"/>
                                </a:cxn>
                                <a:cxn ang="0">
                                  <a:pos x="39" y="139"/>
                                </a:cxn>
                                <a:cxn ang="0">
                                  <a:pos x="42" y="155"/>
                                </a:cxn>
                                <a:cxn ang="0">
                                  <a:pos x="55" y="186"/>
                                </a:cxn>
                                <a:cxn ang="0">
                                  <a:pos x="66" y="220"/>
                                </a:cxn>
                                <a:cxn ang="0">
                                  <a:pos x="86" y="317"/>
                                </a:cxn>
                                <a:cxn ang="0">
                                  <a:pos x="91" y="360"/>
                                </a:cxn>
                                <a:cxn ang="0">
                                  <a:pos x="99" y="398"/>
                                </a:cxn>
                                <a:cxn ang="0">
                                  <a:pos x="107" y="427"/>
                                </a:cxn>
                                <a:cxn ang="0">
                                  <a:pos x="115" y="452"/>
                                </a:cxn>
                                <a:cxn ang="0">
                                  <a:pos x="131" y="493"/>
                                </a:cxn>
                                <a:cxn ang="0">
                                  <a:pos x="105" y="449"/>
                                </a:cxn>
                                <a:cxn ang="0">
                                  <a:pos x="84" y="419"/>
                                </a:cxn>
                                <a:cxn ang="0">
                                  <a:pos x="68" y="403"/>
                                </a:cxn>
                                <a:cxn ang="0">
                                  <a:pos x="48" y="389"/>
                                </a:cxn>
                                <a:cxn ang="0">
                                  <a:pos x="37" y="369"/>
                                </a:cxn>
                                <a:cxn ang="0">
                                  <a:pos x="28" y="344"/>
                                </a:cxn>
                                <a:cxn ang="0">
                                  <a:pos x="54" y="350"/>
                                </a:cxn>
                                <a:cxn ang="0">
                                  <a:pos x="76" y="358"/>
                                </a:cxn>
                                <a:cxn ang="0">
                                  <a:pos x="67" y="311"/>
                                </a:cxn>
                                <a:cxn ang="0">
                                  <a:pos x="55" y="269"/>
                                </a:cxn>
                                <a:cxn ang="0">
                                  <a:pos x="48" y="227"/>
                                </a:cxn>
                                <a:cxn ang="0">
                                  <a:pos x="36" y="189"/>
                                </a:cxn>
                                <a:cxn ang="0">
                                  <a:pos x="24" y="144"/>
                                </a:cxn>
                                <a:cxn ang="0">
                                  <a:pos x="13" y="100"/>
                                </a:cxn>
                                <a:cxn ang="0">
                                  <a:pos x="5" y="46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31" h="493">
                                  <a:moveTo>
                                    <a:pt x="0" y="0"/>
                                  </a:moveTo>
                                  <a:lnTo>
                                    <a:pt x="9" y="19"/>
                                  </a:lnTo>
                                  <a:lnTo>
                                    <a:pt x="17" y="31"/>
                                  </a:lnTo>
                                  <a:lnTo>
                                    <a:pt x="23" y="74"/>
                                  </a:lnTo>
                                  <a:lnTo>
                                    <a:pt x="31" y="110"/>
                                  </a:lnTo>
                                  <a:lnTo>
                                    <a:pt x="42" y="126"/>
                                  </a:lnTo>
                                  <a:lnTo>
                                    <a:pt x="39" y="139"/>
                                  </a:lnTo>
                                  <a:lnTo>
                                    <a:pt x="42" y="155"/>
                                  </a:lnTo>
                                  <a:lnTo>
                                    <a:pt x="55" y="186"/>
                                  </a:lnTo>
                                  <a:lnTo>
                                    <a:pt x="66" y="220"/>
                                  </a:lnTo>
                                  <a:lnTo>
                                    <a:pt x="86" y="317"/>
                                  </a:lnTo>
                                  <a:lnTo>
                                    <a:pt x="91" y="360"/>
                                  </a:lnTo>
                                  <a:lnTo>
                                    <a:pt x="99" y="398"/>
                                  </a:lnTo>
                                  <a:lnTo>
                                    <a:pt x="107" y="427"/>
                                  </a:lnTo>
                                  <a:lnTo>
                                    <a:pt x="115" y="452"/>
                                  </a:lnTo>
                                  <a:lnTo>
                                    <a:pt x="131" y="493"/>
                                  </a:lnTo>
                                  <a:lnTo>
                                    <a:pt x="105" y="449"/>
                                  </a:lnTo>
                                  <a:lnTo>
                                    <a:pt x="84" y="419"/>
                                  </a:lnTo>
                                  <a:lnTo>
                                    <a:pt x="68" y="403"/>
                                  </a:lnTo>
                                  <a:lnTo>
                                    <a:pt x="48" y="389"/>
                                  </a:lnTo>
                                  <a:lnTo>
                                    <a:pt x="37" y="369"/>
                                  </a:lnTo>
                                  <a:lnTo>
                                    <a:pt x="28" y="344"/>
                                  </a:lnTo>
                                  <a:lnTo>
                                    <a:pt x="54" y="350"/>
                                  </a:lnTo>
                                  <a:lnTo>
                                    <a:pt x="76" y="358"/>
                                  </a:lnTo>
                                  <a:lnTo>
                                    <a:pt x="67" y="311"/>
                                  </a:lnTo>
                                  <a:lnTo>
                                    <a:pt x="55" y="269"/>
                                  </a:lnTo>
                                  <a:lnTo>
                                    <a:pt x="48" y="227"/>
                                  </a:lnTo>
                                  <a:lnTo>
                                    <a:pt x="36" y="189"/>
                                  </a:lnTo>
                                  <a:lnTo>
                                    <a:pt x="24" y="144"/>
                                  </a:lnTo>
                                  <a:lnTo>
                                    <a:pt x="13" y="100"/>
                                  </a:lnTo>
                                  <a:lnTo>
                                    <a:pt x="5" y="46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0" name="Freeform 2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5" y="2323"/>
                              <a:ext cx="46" cy="7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5"/>
                                </a:cxn>
                                <a:cxn ang="0">
                                  <a:pos x="8" y="60"/>
                                </a:cxn>
                                <a:cxn ang="0">
                                  <a:pos x="17" y="73"/>
                                </a:cxn>
                                <a:cxn ang="0">
                                  <a:pos x="24" y="84"/>
                                </a:cxn>
                                <a:cxn ang="0">
                                  <a:pos x="34" y="96"/>
                                </a:cxn>
                                <a:cxn ang="0">
                                  <a:pos x="32" y="110"/>
                                </a:cxn>
                                <a:cxn ang="0">
                                  <a:pos x="33" y="126"/>
                                </a:cxn>
                                <a:cxn ang="0">
                                  <a:pos x="35" y="141"/>
                                </a:cxn>
                                <a:cxn ang="0">
                                  <a:pos x="48" y="134"/>
                                </a:cxn>
                                <a:cxn ang="0">
                                  <a:pos x="64" y="131"/>
                                </a:cxn>
                                <a:cxn ang="0">
                                  <a:pos x="69" y="119"/>
                                </a:cxn>
                                <a:cxn ang="0">
                                  <a:pos x="78" y="107"/>
                                </a:cxn>
                                <a:cxn ang="0">
                                  <a:pos x="86" y="96"/>
                                </a:cxn>
                                <a:cxn ang="0">
                                  <a:pos x="91" y="83"/>
                                </a:cxn>
                                <a:cxn ang="0">
                                  <a:pos x="86" y="65"/>
                                </a:cxn>
                                <a:cxn ang="0">
                                  <a:pos x="78" y="53"/>
                                </a:cxn>
                                <a:cxn ang="0">
                                  <a:pos x="68" y="41"/>
                                </a:cxn>
                                <a:cxn ang="0">
                                  <a:pos x="49" y="22"/>
                                </a:cxn>
                                <a:cxn ang="0">
                                  <a:pos x="41" y="0"/>
                                </a:cxn>
                                <a:cxn ang="0">
                                  <a:pos x="32" y="16"/>
                                </a:cxn>
                                <a:cxn ang="0">
                                  <a:pos x="26" y="34"/>
                                </a:cxn>
                                <a:cxn ang="0">
                                  <a:pos x="25" y="51"/>
                                </a:cxn>
                                <a:cxn ang="0">
                                  <a:pos x="31" y="65"/>
                                </a:cxn>
                                <a:cxn ang="0">
                                  <a:pos x="16" y="53"/>
                                </a:cxn>
                                <a:cxn ang="0">
                                  <a:pos x="0" y="45"/>
                                </a:cxn>
                              </a:cxnLst>
                              <a:rect l="0" t="0" r="r" b="b"/>
                              <a:pathLst>
                                <a:path w="91" h="141">
                                  <a:moveTo>
                                    <a:pt x="0" y="45"/>
                                  </a:moveTo>
                                  <a:lnTo>
                                    <a:pt x="8" y="60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4" y="84"/>
                                  </a:lnTo>
                                  <a:lnTo>
                                    <a:pt x="34" y="96"/>
                                  </a:lnTo>
                                  <a:lnTo>
                                    <a:pt x="32" y="110"/>
                                  </a:lnTo>
                                  <a:lnTo>
                                    <a:pt x="33" y="126"/>
                                  </a:lnTo>
                                  <a:lnTo>
                                    <a:pt x="35" y="141"/>
                                  </a:lnTo>
                                  <a:lnTo>
                                    <a:pt x="48" y="134"/>
                                  </a:lnTo>
                                  <a:lnTo>
                                    <a:pt x="64" y="131"/>
                                  </a:lnTo>
                                  <a:lnTo>
                                    <a:pt x="69" y="119"/>
                                  </a:lnTo>
                                  <a:lnTo>
                                    <a:pt x="78" y="107"/>
                                  </a:lnTo>
                                  <a:lnTo>
                                    <a:pt x="86" y="96"/>
                                  </a:lnTo>
                                  <a:lnTo>
                                    <a:pt x="91" y="83"/>
                                  </a:lnTo>
                                  <a:lnTo>
                                    <a:pt x="86" y="65"/>
                                  </a:lnTo>
                                  <a:lnTo>
                                    <a:pt x="78" y="53"/>
                                  </a:lnTo>
                                  <a:lnTo>
                                    <a:pt x="68" y="41"/>
                                  </a:lnTo>
                                  <a:lnTo>
                                    <a:pt x="49" y="22"/>
                                  </a:lnTo>
                                  <a:lnTo>
                                    <a:pt x="41" y="0"/>
                                  </a:lnTo>
                                  <a:lnTo>
                                    <a:pt x="32" y="16"/>
                                  </a:lnTo>
                                  <a:lnTo>
                                    <a:pt x="26" y="34"/>
                                  </a:lnTo>
                                  <a:lnTo>
                                    <a:pt x="25" y="51"/>
                                  </a:lnTo>
                                  <a:lnTo>
                                    <a:pt x="31" y="65"/>
                                  </a:lnTo>
                                  <a:lnTo>
                                    <a:pt x="16" y="53"/>
                                  </a:lnTo>
                                  <a:lnTo>
                                    <a:pt x="0" y="4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1" name="Freeform 2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64" y="2293"/>
                              <a:ext cx="53" cy="5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0" y="20"/>
                                </a:cxn>
                                <a:cxn ang="0">
                                  <a:pos x="24" y="35"/>
                                </a:cxn>
                                <a:cxn ang="0">
                                  <a:pos x="48" y="54"/>
                                </a:cxn>
                                <a:cxn ang="0">
                                  <a:pos x="63" y="72"/>
                                </a:cxn>
                                <a:cxn ang="0">
                                  <a:pos x="76" y="77"/>
                                </a:cxn>
                                <a:cxn ang="0">
                                  <a:pos x="89" y="85"/>
                                </a:cxn>
                                <a:cxn ang="0">
                                  <a:pos x="99" y="94"/>
                                </a:cxn>
                                <a:cxn ang="0">
                                  <a:pos x="107" y="111"/>
                                </a:cxn>
                                <a:cxn ang="0">
                                  <a:pos x="104" y="83"/>
                                </a:cxn>
                                <a:cxn ang="0">
                                  <a:pos x="102" y="56"/>
                                </a:cxn>
                                <a:cxn ang="0">
                                  <a:pos x="101" y="31"/>
                                </a:cxn>
                                <a:cxn ang="0">
                                  <a:pos x="85" y="35"/>
                                </a:cxn>
                                <a:cxn ang="0">
                                  <a:pos x="68" y="30"/>
                                </a:cxn>
                                <a:cxn ang="0">
                                  <a:pos x="51" y="22"/>
                                </a:cxn>
                                <a:cxn ang="0">
                                  <a:pos x="25" y="9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07" h="111">
                                  <a:moveTo>
                                    <a:pt x="0" y="0"/>
                                  </a:moveTo>
                                  <a:lnTo>
                                    <a:pt x="10" y="20"/>
                                  </a:lnTo>
                                  <a:lnTo>
                                    <a:pt x="24" y="35"/>
                                  </a:lnTo>
                                  <a:lnTo>
                                    <a:pt x="48" y="54"/>
                                  </a:lnTo>
                                  <a:lnTo>
                                    <a:pt x="63" y="72"/>
                                  </a:lnTo>
                                  <a:lnTo>
                                    <a:pt x="76" y="77"/>
                                  </a:lnTo>
                                  <a:lnTo>
                                    <a:pt x="89" y="85"/>
                                  </a:lnTo>
                                  <a:lnTo>
                                    <a:pt x="99" y="94"/>
                                  </a:lnTo>
                                  <a:lnTo>
                                    <a:pt x="107" y="111"/>
                                  </a:lnTo>
                                  <a:lnTo>
                                    <a:pt x="104" y="83"/>
                                  </a:lnTo>
                                  <a:lnTo>
                                    <a:pt x="102" y="56"/>
                                  </a:lnTo>
                                  <a:lnTo>
                                    <a:pt x="101" y="31"/>
                                  </a:lnTo>
                                  <a:lnTo>
                                    <a:pt x="85" y="35"/>
                                  </a:lnTo>
                                  <a:lnTo>
                                    <a:pt x="68" y="30"/>
                                  </a:lnTo>
                                  <a:lnTo>
                                    <a:pt x="51" y="22"/>
                                  </a:lnTo>
                                  <a:lnTo>
                                    <a:pt x="25" y="9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2" name="Freeform 2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14" y="2498"/>
                              <a:ext cx="37" cy="2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3"/>
                                </a:cxn>
                                <a:cxn ang="0">
                                  <a:pos x="21" y="9"/>
                                </a:cxn>
                                <a:cxn ang="0">
                                  <a:pos x="45" y="3"/>
                                </a:cxn>
                                <a:cxn ang="0">
                                  <a:pos x="75" y="0"/>
                                </a:cxn>
                                <a:cxn ang="0">
                                  <a:pos x="52" y="17"/>
                                </a:cxn>
                                <a:cxn ang="0">
                                  <a:pos x="39" y="38"/>
                                </a:cxn>
                                <a:cxn ang="0">
                                  <a:pos x="31" y="58"/>
                                </a:cxn>
                                <a:cxn ang="0">
                                  <a:pos x="17" y="48"/>
                                </a:cxn>
                                <a:cxn ang="0">
                                  <a:pos x="6" y="37"/>
                                </a:cxn>
                                <a:cxn ang="0">
                                  <a:pos x="0" y="23"/>
                                </a:cxn>
                              </a:cxnLst>
                              <a:rect l="0" t="0" r="r" b="b"/>
                              <a:pathLst>
                                <a:path w="75" h="58">
                                  <a:moveTo>
                                    <a:pt x="0" y="23"/>
                                  </a:moveTo>
                                  <a:lnTo>
                                    <a:pt x="21" y="9"/>
                                  </a:lnTo>
                                  <a:lnTo>
                                    <a:pt x="45" y="3"/>
                                  </a:lnTo>
                                  <a:lnTo>
                                    <a:pt x="75" y="0"/>
                                  </a:lnTo>
                                  <a:lnTo>
                                    <a:pt x="52" y="17"/>
                                  </a:lnTo>
                                  <a:lnTo>
                                    <a:pt x="39" y="38"/>
                                  </a:lnTo>
                                  <a:lnTo>
                                    <a:pt x="31" y="58"/>
                                  </a:lnTo>
                                  <a:lnTo>
                                    <a:pt x="17" y="48"/>
                                  </a:lnTo>
                                  <a:lnTo>
                                    <a:pt x="6" y="37"/>
                                  </a:lnTo>
                                  <a:lnTo>
                                    <a:pt x="0" y="2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3" name="Freeform 2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523"/>
                              <a:ext cx="103" cy="7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07" y="17"/>
                                </a:cxn>
                                <a:cxn ang="0">
                                  <a:pos x="190" y="8"/>
                                </a:cxn>
                                <a:cxn ang="0">
                                  <a:pos x="169" y="2"/>
                                </a:cxn>
                                <a:cxn ang="0">
                                  <a:pos x="141" y="0"/>
                                </a:cxn>
                                <a:cxn ang="0">
                                  <a:pos x="110" y="3"/>
                                </a:cxn>
                                <a:cxn ang="0">
                                  <a:pos x="80" y="10"/>
                                </a:cxn>
                                <a:cxn ang="0">
                                  <a:pos x="49" y="24"/>
                                </a:cxn>
                                <a:cxn ang="0">
                                  <a:pos x="31" y="39"/>
                                </a:cxn>
                                <a:cxn ang="0">
                                  <a:pos x="14" y="61"/>
                                </a:cxn>
                                <a:cxn ang="0">
                                  <a:pos x="0" y="86"/>
                                </a:cxn>
                                <a:cxn ang="0">
                                  <a:pos x="3" y="100"/>
                                </a:cxn>
                                <a:cxn ang="0">
                                  <a:pos x="13" y="117"/>
                                </a:cxn>
                                <a:cxn ang="0">
                                  <a:pos x="28" y="131"/>
                                </a:cxn>
                                <a:cxn ang="0">
                                  <a:pos x="41" y="139"/>
                                </a:cxn>
                                <a:cxn ang="0">
                                  <a:pos x="49" y="131"/>
                                </a:cxn>
                                <a:cxn ang="0">
                                  <a:pos x="57" y="124"/>
                                </a:cxn>
                                <a:cxn ang="0">
                                  <a:pos x="55" y="114"/>
                                </a:cxn>
                                <a:cxn ang="0">
                                  <a:pos x="45" y="100"/>
                                </a:cxn>
                                <a:cxn ang="0">
                                  <a:pos x="40" y="88"/>
                                </a:cxn>
                                <a:cxn ang="0">
                                  <a:pos x="38" y="70"/>
                                </a:cxn>
                                <a:cxn ang="0">
                                  <a:pos x="41" y="46"/>
                                </a:cxn>
                                <a:cxn ang="0">
                                  <a:pos x="59" y="34"/>
                                </a:cxn>
                                <a:cxn ang="0">
                                  <a:pos x="90" y="17"/>
                                </a:cxn>
                                <a:cxn ang="0">
                                  <a:pos x="113" y="10"/>
                                </a:cxn>
                                <a:cxn ang="0">
                                  <a:pos x="132" y="8"/>
                                </a:cxn>
                                <a:cxn ang="0">
                                  <a:pos x="154" y="7"/>
                                </a:cxn>
                                <a:cxn ang="0">
                                  <a:pos x="173" y="10"/>
                                </a:cxn>
                                <a:cxn ang="0">
                                  <a:pos x="207" y="17"/>
                                </a:cxn>
                              </a:cxnLst>
                              <a:rect l="0" t="0" r="r" b="b"/>
                              <a:pathLst>
                                <a:path w="207" h="139">
                                  <a:moveTo>
                                    <a:pt x="207" y="17"/>
                                  </a:moveTo>
                                  <a:lnTo>
                                    <a:pt x="190" y="8"/>
                                  </a:lnTo>
                                  <a:lnTo>
                                    <a:pt x="169" y="2"/>
                                  </a:lnTo>
                                  <a:lnTo>
                                    <a:pt x="141" y="0"/>
                                  </a:lnTo>
                                  <a:lnTo>
                                    <a:pt x="110" y="3"/>
                                  </a:lnTo>
                                  <a:lnTo>
                                    <a:pt x="80" y="10"/>
                                  </a:lnTo>
                                  <a:lnTo>
                                    <a:pt x="49" y="24"/>
                                  </a:lnTo>
                                  <a:lnTo>
                                    <a:pt x="31" y="39"/>
                                  </a:lnTo>
                                  <a:lnTo>
                                    <a:pt x="14" y="61"/>
                                  </a:lnTo>
                                  <a:lnTo>
                                    <a:pt x="0" y="86"/>
                                  </a:lnTo>
                                  <a:lnTo>
                                    <a:pt x="3" y="100"/>
                                  </a:lnTo>
                                  <a:lnTo>
                                    <a:pt x="13" y="117"/>
                                  </a:lnTo>
                                  <a:lnTo>
                                    <a:pt x="28" y="131"/>
                                  </a:lnTo>
                                  <a:lnTo>
                                    <a:pt x="41" y="139"/>
                                  </a:lnTo>
                                  <a:lnTo>
                                    <a:pt x="49" y="131"/>
                                  </a:lnTo>
                                  <a:lnTo>
                                    <a:pt x="57" y="124"/>
                                  </a:lnTo>
                                  <a:lnTo>
                                    <a:pt x="55" y="114"/>
                                  </a:lnTo>
                                  <a:lnTo>
                                    <a:pt x="45" y="100"/>
                                  </a:lnTo>
                                  <a:lnTo>
                                    <a:pt x="40" y="88"/>
                                  </a:lnTo>
                                  <a:lnTo>
                                    <a:pt x="38" y="70"/>
                                  </a:lnTo>
                                  <a:lnTo>
                                    <a:pt x="41" y="46"/>
                                  </a:lnTo>
                                  <a:lnTo>
                                    <a:pt x="59" y="34"/>
                                  </a:lnTo>
                                  <a:lnTo>
                                    <a:pt x="90" y="17"/>
                                  </a:lnTo>
                                  <a:lnTo>
                                    <a:pt x="113" y="10"/>
                                  </a:lnTo>
                                  <a:lnTo>
                                    <a:pt x="132" y="8"/>
                                  </a:lnTo>
                                  <a:lnTo>
                                    <a:pt x="154" y="7"/>
                                  </a:lnTo>
                                  <a:lnTo>
                                    <a:pt x="173" y="10"/>
                                  </a:lnTo>
                                  <a:lnTo>
                                    <a:pt x="207" y="1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4" name="Freeform 3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26" y="2536"/>
                              <a:ext cx="100" cy="6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"/>
                                </a:cxn>
                                <a:cxn ang="0">
                                  <a:pos x="18" y="2"/>
                                </a:cxn>
                                <a:cxn ang="0">
                                  <a:pos x="36" y="0"/>
                                </a:cxn>
                                <a:cxn ang="0">
                                  <a:pos x="52" y="1"/>
                                </a:cxn>
                                <a:cxn ang="0">
                                  <a:pos x="69" y="7"/>
                                </a:cxn>
                                <a:cxn ang="0">
                                  <a:pos x="88" y="18"/>
                                </a:cxn>
                                <a:cxn ang="0">
                                  <a:pos x="115" y="33"/>
                                </a:cxn>
                                <a:cxn ang="0">
                                  <a:pos x="146" y="54"/>
                                </a:cxn>
                                <a:cxn ang="0">
                                  <a:pos x="172" y="75"/>
                                </a:cxn>
                                <a:cxn ang="0">
                                  <a:pos x="189" y="93"/>
                                </a:cxn>
                                <a:cxn ang="0">
                                  <a:pos x="201" y="110"/>
                                </a:cxn>
                                <a:cxn ang="0">
                                  <a:pos x="186" y="118"/>
                                </a:cxn>
                                <a:cxn ang="0">
                                  <a:pos x="172" y="125"/>
                                </a:cxn>
                                <a:cxn ang="0">
                                  <a:pos x="157" y="128"/>
                                </a:cxn>
                                <a:cxn ang="0">
                                  <a:pos x="144" y="125"/>
                                </a:cxn>
                                <a:cxn ang="0">
                                  <a:pos x="132" y="118"/>
                                </a:cxn>
                                <a:cxn ang="0">
                                  <a:pos x="140" y="113"/>
                                </a:cxn>
                                <a:cxn ang="0">
                                  <a:pos x="152" y="105"/>
                                </a:cxn>
                                <a:cxn ang="0">
                                  <a:pos x="157" y="97"/>
                                </a:cxn>
                                <a:cxn ang="0">
                                  <a:pos x="158" y="84"/>
                                </a:cxn>
                                <a:cxn ang="0">
                                  <a:pos x="155" y="72"/>
                                </a:cxn>
                                <a:cxn ang="0">
                                  <a:pos x="146" y="61"/>
                                </a:cxn>
                                <a:cxn ang="0">
                                  <a:pos x="118" y="41"/>
                                </a:cxn>
                                <a:cxn ang="0">
                                  <a:pos x="96" y="28"/>
                                </a:cxn>
                                <a:cxn ang="0">
                                  <a:pos x="78" y="17"/>
                                </a:cxn>
                                <a:cxn ang="0">
                                  <a:pos x="62" y="9"/>
                                </a:cxn>
                                <a:cxn ang="0">
                                  <a:pos x="48" y="5"/>
                                </a:cxn>
                                <a:cxn ang="0">
                                  <a:pos x="36" y="3"/>
                                </a:cxn>
                                <a:cxn ang="0">
                                  <a:pos x="22" y="5"/>
                                </a:cxn>
                                <a:cxn ang="0">
                                  <a:pos x="0" y="8"/>
                                </a:cxn>
                              </a:cxnLst>
                              <a:rect l="0" t="0" r="r" b="b"/>
                              <a:pathLst>
                                <a:path w="201" h="128">
                                  <a:moveTo>
                                    <a:pt x="0" y="8"/>
                                  </a:moveTo>
                                  <a:lnTo>
                                    <a:pt x="18" y="2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52" y="1"/>
                                  </a:lnTo>
                                  <a:lnTo>
                                    <a:pt x="69" y="7"/>
                                  </a:lnTo>
                                  <a:lnTo>
                                    <a:pt x="88" y="18"/>
                                  </a:lnTo>
                                  <a:lnTo>
                                    <a:pt x="115" y="33"/>
                                  </a:lnTo>
                                  <a:lnTo>
                                    <a:pt x="146" y="54"/>
                                  </a:lnTo>
                                  <a:lnTo>
                                    <a:pt x="172" y="75"/>
                                  </a:lnTo>
                                  <a:lnTo>
                                    <a:pt x="189" y="93"/>
                                  </a:lnTo>
                                  <a:lnTo>
                                    <a:pt x="201" y="110"/>
                                  </a:lnTo>
                                  <a:lnTo>
                                    <a:pt x="186" y="118"/>
                                  </a:lnTo>
                                  <a:lnTo>
                                    <a:pt x="172" y="125"/>
                                  </a:lnTo>
                                  <a:lnTo>
                                    <a:pt x="157" y="128"/>
                                  </a:lnTo>
                                  <a:lnTo>
                                    <a:pt x="144" y="125"/>
                                  </a:lnTo>
                                  <a:lnTo>
                                    <a:pt x="132" y="118"/>
                                  </a:lnTo>
                                  <a:lnTo>
                                    <a:pt x="140" y="113"/>
                                  </a:lnTo>
                                  <a:lnTo>
                                    <a:pt x="152" y="105"/>
                                  </a:lnTo>
                                  <a:lnTo>
                                    <a:pt x="157" y="97"/>
                                  </a:lnTo>
                                  <a:lnTo>
                                    <a:pt x="158" y="84"/>
                                  </a:lnTo>
                                  <a:lnTo>
                                    <a:pt x="155" y="72"/>
                                  </a:lnTo>
                                  <a:lnTo>
                                    <a:pt x="146" y="61"/>
                                  </a:lnTo>
                                  <a:lnTo>
                                    <a:pt x="118" y="41"/>
                                  </a:lnTo>
                                  <a:lnTo>
                                    <a:pt x="96" y="28"/>
                                  </a:lnTo>
                                  <a:lnTo>
                                    <a:pt x="78" y="17"/>
                                  </a:lnTo>
                                  <a:lnTo>
                                    <a:pt x="62" y="9"/>
                                  </a:lnTo>
                                  <a:lnTo>
                                    <a:pt x="48" y="5"/>
                                  </a:lnTo>
                                  <a:lnTo>
                                    <a:pt x="36" y="3"/>
                                  </a:lnTo>
                                  <a:lnTo>
                                    <a:pt x="22" y="5"/>
                                  </a:lnTo>
                                  <a:lnTo>
                                    <a:pt x="0" y="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5" name="Freeform 30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64" y="1747"/>
                              <a:ext cx="44" cy="9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86" y="0"/>
                                </a:cxn>
                                <a:cxn ang="0">
                                  <a:pos x="52" y="66"/>
                                </a:cxn>
                                <a:cxn ang="0">
                                  <a:pos x="0" y="187"/>
                                </a:cxn>
                                <a:cxn ang="0">
                                  <a:pos x="62" y="83"/>
                                </a:cxn>
                                <a:cxn ang="0">
                                  <a:pos x="86" y="0"/>
                                </a:cxn>
                              </a:cxnLst>
                              <a:rect l="0" t="0" r="r" b="b"/>
                              <a:pathLst>
                                <a:path w="86" h="187">
                                  <a:moveTo>
                                    <a:pt x="86" y="0"/>
                                  </a:moveTo>
                                  <a:lnTo>
                                    <a:pt x="52" y="66"/>
                                  </a:lnTo>
                                  <a:lnTo>
                                    <a:pt x="0" y="187"/>
                                  </a:lnTo>
                                  <a:lnTo>
                                    <a:pt x="62" y="83"/>
                                  </a:lnTo>
                                  <a:lnTo>
                                    <a:pt x="8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6" name="Freeform 3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82" y="1950"/>
                              <a:ext cx="58" cy="9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8"/>
                                </a:cxn>
                                <a:cxn ang="0">
                                  <a:pos x="23" y="31"/>
                                </a:cxn>
                                <a:cxn ang="0">
                                  <a:pos x="41" y="0"/>
                                </a:cxn>
                                <a:cxn ang="0">
                                  <a:pos x="53" y="17"/>
                                </a:cxn>
                                <a:cxn ang="0">
                                  <a:pos x="66" y="39"/>
                                </a:cxn>
                                <a:cxn ang="0">
                                  <a:pos x="73" y="61"/>
                                </a:cxn>
                                <a:cxn ang="0">
                                  <a:pos x="76" y="84"/>
                                </a:cxn>
                                <a:cxn ang="0">
                                  <a:pos x="80" y="105"/>
                                </a:cxn>
                                <a:cxn ang="0">
                                  <a:pos x="79" y="121"/>
                                </a:cxn>
                                <a:cxn ang="0">
                                  <a:pos x="89" y="114"/>
                                </a:cxn>
                                <a:cxn ang="0">
                                  <a:pos x="102" y="108"/>
                                </a:cxn>
                                <a:cxn ang="0">
                                  <a:pos x="116" y="106"/>
                                </a:cxn>
                                <a:cxn ang="0">
                                  <a:pos x="108" y="130"/>
                                </a:cxn>
                                <a:cxn ang="0">
                                  <a:pos x="100" y="145"/>
                                </a:cxn>
                                <a:cxn ang="0">
                                  <a:pos x="89" y="164"/>
                                </a:cxn>
                                <a:cxn ang="0">
                                  <a:pos x="75" y="187"/>
                                </a:cxn>
                                <a:cxn ang="0">
                                  <a:pos x="64" y="163"/>
                                </a:cxn>
                                <a:cxn ang="0">
                                  <a:pos x="53" y="144"/>
                                </a:cxn>
                                <a:cxn ang="0">
                                  <a:pos x="40" y="121"/>
                                </a:cxn>
                                <a:cxn ang="0">
                                  <a:pos x="27" y="101"/>
                                </a:cxn>
                                <a:cxn ang="0">
                                  <a:pos x="13" y="82"/>
                                </a:cxn>
                                <a:cxn ang="0">
                                  <a:pos x="0" y="68"/>
                                </a:cxn>
                              </a:cxnLst>
                              <a:rect l="0" t="0" r="r" b="b"/>
                              <a:pathLst>
                                <a:path w="116" h="187">
                                  <a:moveTo>
                                    <a:pt x="0" y="68"/>
                                  </a:moveTo>
                                  <a:lnTo>
                                    <a:pt x="23" y="31"/>
                                  </a:lnTo>
                                  <a:lnTo>
                                    <a:pt x="41" y="0"/>
                                  </a:lnTo>
                                  <a:lnTo>
                                    <a:pt x="53" y="17"/>
                                  </a:lnTo>
                                  <a:lnTo>
                                    <a:pt x="66" y="39"/>
                                  </a:lnTo>
                                  <a:lnTo>
                                    <a:pt x="73" y="61"/>
                                  </a:lnTo>
                                  <a:lnTo>
                                    <a:pt x="76" y="84"/>
                                  </a:lnTo>
                                  <a:lnTo>
                                    <a:pt x="80" y="105"/>
                                  </a:lnTo>
                                  <a:lnTo>
                                    <a:pt x="79" y="121"/>
                                  </a:lnTo>
                                  <a:lnTo>
                                    <a:pt x="89" y="114"/>
                                  </a:lnTo>
                                  <a:lnTo>
                                    <a:pt x="102" y="108"/>
                                  </a:lnTo>
                                  <a:lnTo>
                                    <a:pt x="116" y="106"/>
                                  </a:lnTo>
                                  <a:lnTo>
                                    <a:pt x="108" y="130"/>
                                  </a:lnTo>
                                  <a:lnTo>
                                    <a:pt x="100" y="145"/>
                                  </a:lnTo>
                                  <a:lnTo>
                                    <a:pt x="89" y="164"/>
                                  </a:lnTo>
                                  <a:lnTo>
                                    <a:pt x="75" y="187"/>
                                  </a:lnTo>
                                  <a:lnTo>
                                    <a:pt x="64" y="163"/>
                                  </a:lnTo>
                                  <a:lnTo>
                                    <a:pt x="53" y="144"/>
                                  </a:lnTo>
                                  <a:lnTo>
                                    <a:pt x="40" y="121"/>
                                  </a:lnTo>
                                  <a:lnTo>
                                    <a:pt x="27" y="101"/>
                                  </a:lnTo>
                                  <a:lnTo>
                                    <a:pt x="13" y="82"/>
                                  </a:lnTo>
                                  <a:lnTo>
                                    <a:pt x="0" y="6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7" name="Freeform 3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37" y="1885"/>
                              <a:ext cx="114" cy="34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87"/>
                                </a:cxn>
                                <a:cxn ang="0">
                                  <a:pos x="33" y="653"/>
                                </a:cxn>
                                <a:cxn ang="0">
                                  <a:pos x="50" y="628"/>
                                </a:cxn>
                                <a:cxn ang="0">
                                  <a:pos x="75" y="583"/>
                                </a:cxn>
                                <a:cxn ang="0">
                                  <a:pos x="106" y="516"/>
                                </a:cxn>
                                <a:cxn ang="0">
                                  <a:pos x="126" y="460"/>
                                </a:cxn>
                                <a:cxn ang="0">
                                  <a:pos x="139" y="381"/>
                                </a:cxn>
                                <a:cxn ang="0">
                                  <a:pos x="160" y="301"/>
                                </a:cxn>
                                <a:cxn ang="0">
                                  <a:pos x="167" y="215"/>
                                </a:cxn>
                                <a:cxn ang="0">
                                  <a:pos x="177" y="152"/>
                                </a:cxn>
                                <a:cxn ang="0">
                                  <a:pos x="174" y="119"/>
                                </a:cxn>
                                <a:cxn ang="0">
                                  <a:pos x="173" y="88"/>
                                </a:cxn>
                                <a:cxn ang="0">
                                  <a:pos x="176" y="60"/>
                                </a:cxn>
                                <a:cxn ang="0">
                                  <a:pos x="182" y="30"/>
                                </a:cxn>
                                <a:cxn ang="0">
                                  <a:pos x="191" y="0"/>
                                </a:cxn>
                                <a:cxn ang="0">
                                  <a:pos x="201" y="55"/>
                                </a:cxn>
                                <a:cxn ang="0">
                                  <a:pos x="212" y="44"/>
                                </a:cxn>
                                <a:cxn ang="0">
                                  <a:pos x="229" y="31"/>
                                </a:cxn>
                                <a:cxn ang="0">
                                  <a:pos x="216" y="54"/>
                                </a:cxn>
                                <a:cxn ang="0">
                                  <a:pos x="208" y="73"/>
                                </a:cxn>
                                <a:cxn ang="0">
                                  <a:pos x="204" y="88"/>
                                </a:cxn>
                                <a:cxn ang="0">
                                  <a:pos x="206" y="101"/>
                                </a:cxn>
                                <a:cxn ang="0">
                                  <a:pos x="212" y="114"/>
                                </a:cxn>
                                <a:cxn ang="0">
                                  <a:pos x="222" y="124"/>
                                </a:cxn>
                                <a:cxn ang="0">
                                  <a:pos x="218" y="143"/>
                                </a:cxn>
                                <a:cxn ang="0">
                                  <a:pos x="208" y="159"/>
                                </a:cxn>
                                <a:cxn ang="0">
                                  <a:pos x="218" y="225"/>
                                </a:cxn>
                                <a:cxn ang="0">
                                  <a:pos x="219" y="270"/>
                                </a:cxn>
                                <a:cxn ang="0">
                                  <a:pos x="212" y="319"/>
                                </a:cxn>
                                <a:cxn ang="0">
                                  <a:pos x="198" y="370"/>
                                </a:cxn>
                                <a:cxn ang="0">
                                  <a:pos x="195" y="394"/>
                                </a:cxn>
                                <a:cxn ang="0">
                                  <a:pos x="199" y="419"/>
                                </a:cxn>
                                <a:cxn ang="0">
                                  <a:pos x="212" y="444"/>
                                </a:cxn>
                                <a:cxn ang="0">
                                  <a:pos x="229" y="470"/>
                                </a:cxn>
                                <a:cxn ang="0">
                                  <a:pos x="213" y="481"/>
                                </a:cxn>
                                <a:cxn ang="0">
                                  <a:pos x="201" y="494"/>
                                </a:cxn>
                                <a:cxn ang="0">
                                  <a:pos x="200" y="514"/>
                                </a:cxn>
                                <a:cxn ang="0">
                                  <a:pos x="195" y="530"/>
                                </a:cxn>
                                <a:cxn ang="0">
                                  <a:pos x="184" y="546"/>
                                </a:cxn>
                                <a:cxn ang="0">
                                  <a:pos x="183" y="564"/>
                                </a:cxn>
                                <a:cxn ang="0">
                                  <a:pos x="188" y="587"/>
                                </a:cxn>
                                <a:cxn ang="0">
                                  <a:pos x="160" y="600"/>
                                </a:cxn>
                                <a:cxn ang="0">
                                  <a:pos x="139" y="612"/>
                                </a:cxn>
                                <a:cxn ang="0">
                                  <a:pos x="121" y="626"/>
                                </a:cxn>
                                <a:cxn ang="0">
                                  <a:pos x="107" y="648"/>
                                </a:cxn>
                                <a:cxn ang="0">
                                  <a:pos x="85" y="652"/>
                                </a:cxn>
                                <a:cxn ang="0">
                                  <a:pos x="64" y="659"/>
                                </a:cxn>
                                <a:cxn ang="0">
                                  <a:pos x="36" y="669"/>
                                </a:cxn>
                                <a:cxn ang="0">
                                  <a:pos x="0" y="687"/>
                                </a:cxn>
                              </a:cxnLst>
                              <a:rect l="0" t="0" r="r" b="b"/>
                              <a:pathLst>
                                <a:path w="229" h="687">
                                  <a:moveTo>
                                    <a:pt x="0" y="687"/>
                                  </a:moveTo>
                                  <a:lnTo>
                                    <a:pt x="33" y="653"/>
                                  </a:lnTo>
                                  <a:lnTo>
                                    <a:pt x="50" y="628"/>
                                  </a:lnTo>
                                  <a:lnTo>
                                    <a:pt x="75" y="583"/>
                                  </a:lnTo>
                                  <a:lnTo>
                                    <a:pt x="106" y="516"/>
                                  </a:lnTo>
                                  <a:lnTo>
                                    <a:pt x="126" y="460"/>
                                  </a:lnTo>
                                  <a:lnTo>
                                    <a:pt x="139" y="381"/>
                                  </a:lnTo>
                                  <a:lnTo>
                                    <a:pt x="160" y="301"/>
                                  </a:lnTo>
                                  <a:lnTo>
                                    <a:pt x="167" y="215"/>
                                  </a:lnTo>
                                  <a:lnTo>
                                    <a:pt x="177" y="152"/>
                                  </a:lnTo>
                                  <a:lnTo>
                                    <a:pt x="174" y="119"/>
                                  </a:lnTo>
                                  <a:lnTo>
                                    <a:pt x="173" y="88"/>
                                  </a:lnTo>
                                  <a:lnTo>
                                    <a:pt x="176" y="60"/>
                                  </a:lnTo>
                                  <a:lnTo>
                                    <a:pt x="182" y="30"/>
                                  </a:lnTo>
                                  <a:lnTo>
                                    <a:pt x="191" y="0"/>
                                  </a:lnTo>
                                  <a:lnTo>
                                    <a:pt x="201" y="55"/>
                                  </a:lnTo>
                                  <a:lnTo>
                                    <a:pt x="212" y="44"/>
                                  </a:lnTo>
                                  <a:lnTo>
                                    <a:pt x="229" y="31"/>
                                  </a:lnTo>
                                  <a:lnTo>
                                    <a:pt x="216" y="54"/>
                                  </a:lnTo>
                                  <a:lnTo>
                                    <a:pt x="208" y="73"/>
                                  </a:lnTo>
                                  <a:lnTo>
                                    <a:pt x="204" y="88"/>
                                  </a:lnTo>
                                  <a:lnTo>
                                    <a:pt x="206" y="101"/>
                                  </a:lnTo>
                                  <a:lnTo>
                                    <a:pt x="212" y="114"/>
                                  </a:lnTo>
                                  <a:lnTo>
                                    <a:pt x="222" y="124"/>
                                  </a:lnTo>
                                  <a:lnTo>
                                    <a:pt x="218" y="143"/>
                                  </a:lnTo>
                                  <a:lnTo>
                                    <a:pt x="208" y="159"/>
                                  </a:lnTo>
                                  <a:lnTo>
                                    <a:pt x="218" y="225"/>
                                  </a:lnTo>
                                  <a:lnTo>
                                    <a:pt x="219" y="270"/>
                                  </a:lnTo>
                                  <a:lnTo>
                                    <a:pt x="212" y="319"/>
                                  </a:lnTo>
                                  <a:lnTo>
                                    <a:pt x="198" y="370"/>
                                  </a:lnTo>
                                  <a:lnTo>
                                    <a:pt x="195" y="394"/>
                                  </a:lnTo>
                                  <a:lnTo>
                                    <a:pt x="199" y="419"/>
                                  </a:lnTo>
                                  <a:lnTo>
                                    <a:pt x="212" y="444"/>
                                  </a:lnTo>
                                  <a:lnTo>
                                    <a:pt x="229" y="470"/>
                                  </a:lnTo>
                                  <a:lnTo>
                                    <a:pt x="213" y="481"/>
                                  </a:lnTo>
                                  <a:lnTo>
                                    <a:pt x="201" y="494"/>
                                  </a:lnTo>
                                  <a:lnTo>
                                    <a:pt x="200" y="514"/>
                                  </a:lnTo>
                                  <a:lnTo>
                                    <a:pt x="195" y="530"/>
                                  </a:lnTo>
                                  <a:lnTo>
                                    <a:pt x="184" y="546"/>
                                  </a:lnTo>
                                  <a:lnTo>
                                    <a:pt x="183" y="564"/>
                                  </a:lnTo>
                                  <a:lnTo>
                                    <a:pt x="188" y="587"/>
                                  </a:lnTo>
                                  <a:lnTo>
                                    <a:pt x="160" y="600"/>
                                  </a:lnTo>
                                  <a:lnTo>
                                    <a:pt x="139" y="612"/>
                                  </a:lnTo>
                                  <a:lnTo>
                                    <a:pt x="121" y="626"/>
                                  </a:lnTo>
                                  <a:lnTo>
                                    <a:pt x="107" y="648"/>
                                  </a:lnTo>
                                  <a:lnTo>
                                    <a:pt x="85" y="652"/>
                                  </a:lnTo>
                                  <a:lnTo>
                                    <a:pt x="64" y="659"/>
                                  </a:lnTo>
                                  <a:lnTo>
                                    <a:pt x="36" y="669"/>
                                  </a:lnTo>
                                  <a:lnTo>
                                    <a:pt x="0" y="68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8" name="Freeform 3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90" y="1818"/>
                              <a:ext cx="85" cy="29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70" y="0"/>
                                </a:cxn>
                                <a:cxn ang="0">
                                  <a:pos x="145" y="32"/>
                                </a:cxn>
                                <a:cxn ang="0">
                                  <a:pos x="133" y="54"/>
                                </a:cxn>
                                <a:cxn ang="0">
                                  <a:pos x="122" y="76"/>
                                </a:cxn>
                                <a:cxn ang="0">
                                  <a:pos x="104" y="83"/>
                                </a:cxn>
                                <a:cxn ang="0">
                                  <a:pos x="100" y="107"/>
                                </a:cxn>
                                <a:cxn ang="0">
                                  <a:pos x="81" y="158"/>
                                </a:cxn>
                                <a:cxn ang="0">
                                  <a:pos x="62" y="212"/>
                                </a:cxn>
                                <a:cxn ang="0">
                                  <a:pos x="42" y="283"/>
                                </a:cxn>
                                <a:cxn ang="0">
                                  <a:pos x="28" y="373"/>
                                </a:cxn>
                                <a:cxn ang="0">
                                  <a:pos x="14" y="428"/>
                                </a:cxn>
                                <a:cxn ang="0">
                                  <a:pos x="7" y="474"/>
                                </a:cxn>
                                <a:cxn ang="0">
                                  <a:pos x="3" y="525"/>
                                </a:cxn>
                                <a:cxn ang="0">
                                  <a:pos x="0" y="594"/>
                                </a:cxn>
                                <a:cxn ang="0">
                                  <a:pos x="23" y="534"/>
                                </a:cxn>
                                <a:cxn ang="0">
                                  <a:pos x="38" y="482"/>
                                </a:cxn>
                                <a:cxn ang="0">
                                  <a:pos x="52" y="432"/>
                                </a:cxn>
                                <a:cxn ang="0">
                                  <a:pos x="62" y="397"/>
                                </a:cxn>
                                <a:cxn ang="0">
                                  <a:pos x="66" y="349"/>
                                </a:cxn>
                                <a:cxn ang="0">
                                  <a:pos x="76" y="272"/>
                                </a:cxn>
                                <a:cxn ang="0">
                                  <a:pos x="103" y="211"/>
                                </a:cxn>
                                <a:cxn ang="0">
                                  <a:pos x="115" y="172"/>
                                </a:cxn>
                                <a:cxn ang="0">
                                  <a:pos x="126" y="134"/>
                                </a:cxn>
                                <a:cxn ang="0">
                                  <a:pos x="136" y="93"/>
                                </a:cxn>
                                <a:cxn ang="0">
                                  <a:pos x="150" y="69"/>
                                </a:cxn>
                                <a:cxn ang="0">
                                  <a:pos x="162" y="35"/>
                                </a:cxn>
                                <a:cxn ang="0">
                                  <a:pos x="170" y="0"/>
                                </a:cxn>
                              </a:cxnLst>
                              <a:rect l="0" t="0" r="r" b="b"/>
                              <a:pathLst>
                                <a:path w="170" h="594">
                                  <a:moveTo>
                                    <a:pt x="170" y="0"/>
                                  </a:moveTo>
                                  <a:lnTo>
                                    <a:pt x="145" y="32"/>
                                  </a:lnTo>
                                  <a:lnTo>
                                    <a:pt x="133" y="54"/>
                                  </a:lnTo>
                                  <a:lnTo>
                                    <a:pt x="122" y="76"/>
                                  </a:lnTo>
                                  <a:lnTo>
                                    <a:pt x="104" y="83"/>
                                  </a:lnTo>
                                  <a:lnTo>
                                    <a:pt x="100" y="107"/>
                                  </a:lnTo>
                                  <a:lnTo>
                                    <a:pt x="81" y="158"/>
                                  </a:lnTo>
                                  <a:lnTo>
                                    <a:pt x="62" y="212"/>
                                  </a:lnTo>
                                  <a:lnTo>
                                    <a:pt x="42" y="283"/>
                                  </a:lnTo>
                                  <a:lnTo>
                                    <a:pt x="28" y="373"/>
                                  </a:lnTo>
                                  <a:lnTo>
                                    <a:pt x="14" y="428"/>
                                  </a:lnTo>
                                  <a:lnTo>
                                    <a:pt x="7" y="474"/>
                                  </a:lnTo>
                                  <a:lnTo>
                                    <a:pt x="3" y="525"/>
                                  </a:lnTo>
                                  <a:lnTo>
                                    <a:pt x="0" y="594"/>
                                  </a:lnTo>
                                  <a:lnTo>
                                    <a:pt x="23" y="534"/>
                                  </a:lnTo>
                                  <a:lnTo>
                                    <a:pt x="38" y="482"/>
                                  </a:lnTo>
                                  <a:lnTo>
                                    <a:pt x="52" y="432"/>
                                  </a:lnTo>
                                  <a:lnTo>
                                    <a:pt x="62" y="397"/>
                                  </a:lnTo>
                                  <a:lnTo>
                                    <a:pt x="66" y="349"/>
                                  </a:lnTo>
                                  <a:lnTo>
                                    <a:pt x="76" y="272"/>
                                  </a:lnTo>
                                  <a:lnTo>
                                    <a:pt x="103" y="211"/>
                                  </a:lnTo>
                                  <a:lnTo>
                                    <a:pt x="115" y="172"/>
                                  </a:lnTo>
                                  <a:lnTo>
                                    <a:pt x="126" y="134"/>
                                  </a:lnTo>
                                  <a:lnTo>
                                    <a:pt x="136" y="93"/>
                                  </a:lnTo>
                                  <a:lnTo>
                                    <a:pt x="150" y="69"/>
                                  </a:lnTo>
                                  <a:lnTo>
                                    <a:pt x="162" y="35"/>
                                  </a:lnTo>
                                  <a:lnTo>
                                    <a:pt x="17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89" name="Freeform 3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38" y="1916"/>
                              <a:ext cx="95" cy="10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9" y="92"/>
                                </a:cxn>
                                <a:cxn ang="0">
                                  <a:pos x="69" y="83"/>
                                </a:cxn>
                                <a:cxn ang="0">
                                  <a:pos x="77" y="74"/>
                                </a:cxn>
                                <a:cxn ang="0">
                                  <a:pos x="86" y="57"/>
                                </a:cxn>
                                <a:cxn ang="0">
                                  <a:pos x="98" y="42"/>
                                </a:cxn>
                                <a:cxn ang="0">
                                  <a:pos x="116" y="26"/>
                                </a:cxn>
                                <a:cxn ang="0">
                                  <a:pos x="136" y="14"/>
                                </a:cxn>
                                <a:cxn ang="0">
                                  <a:pos x="157" y="6"/>
                                </a:cxn>
                                <a:cxn ang="0">
                                  <a:pos x="191" y="0"/>
                                </a:cxn>
                                <a:cxn ang="0">
                                  <a:pos x="165" y="19"/>
                                </a:cxn>
                                <a:cxn ang="0">
                                  <a:pos x="149" y="38"/>
                                </a:cxn>
                                <a:cxn ang="0">
                                  <a:pos x="136" y="59"/>
                                </a:cxn>
                                <a:cxn ang="0">
                                  <a:pos x="125" y="83"/>
                                </a:cxn>
                                <a:cxn ang="0">
                                  <a:pos x="109" y="108"/>
                                </a:cxn>
                                <a:cxn ang="0">
                                  <a:pos x="92" y="130"/>
                                </a:cxn>
                                <a:cxn ang="0">
                                  <a:pos x="75" y="149"/>
                                </a:cxn>
                                <a:cxn ang="0">
                                  <a:pos x="53" y="168"/>
                                </a:cxn>
                                <a:cxn ang="0">
                                  <a:pos x="32" y="184"/>
                                </a:cxn>
                                <a:cxn ang="0">
                                  <a:pos x="13" y="195"/>
                                </a:cxn>
                                <a:cxn ang="0">
                                  <a:pos x="0" y="200"/>
                                </a:cxn>
                                <a:cxn ang="0">
                                  <a:pos x="5" y="184"/>
                                </a:cxn>
                                <a:cxn ang="0">
                                  <a:pos x="20" y="161"/>
                                </a:cxn>
                                <a:cxn ang="0">
                                  <a:pos x="31" y="145"/>
                                </a:cxn>
                                <a:cxn ang="0">
                                  <a:pos x="44" y="127"/>
                                </a:cxn>
                                <a:cxn ang="0">
                                  <a:pos x="52" y="109"/>
                                </a:cxn>
                                <a:cxn ang="0">
                                  <a:pos x="59" y="92"/>
                                </a:cxn>
                              </a:cxnLst>
                              <a:rect l="0" t="0" r="r" b="b"/>
                              <a:pathLst>
                                <a:path w="191" h="200">
                                  <a:moveTo>
                                    <a:pt x="59" y="92"/>
                                  </a:moveTo>
                                  <a:lnTo>
                                    <a:pt x="69" y="83"/>
                                  </a:lnTo>
                                  <a:lnTo>
                                    <a:pt x="77" y="74"/>
                                  </a:lnTo>
                                  <a:lnTo>
                                    <a:pt x="86" y="57"/>
                                  </a:lnTo>
                                  <a:lnTo>
                                    <a:pt x="98" y="42"/>
                                  </a:lnTo>
                                  <a:lnTo>
                                    <a:pt x="116" y="26"/>
                                  </a:lnTo>
                                  <a:lnTo>
                                    <a:pt x="136" y="14"/>
                                  </a:lnTo>
                                  <a:lnTo>
                                    <a:pt x="157" y="6"/>
                                  </a:lnTo>
                                  <a:lnTo>
                                    <a:pt x="191" y="0"/>
                                  </a:lnTo>
                                  <a:lnTo>
                                    <a:pt x="165" y="19"/>
                                  </a:lnTo>
                                  <a:lnTo>
                                    <a:pt x="149" y="38"/>
                                  </a:lnTo>
                                  <a:lnTo>
                                    <a:pt x="136" y="59"/>
                                  </a:lnTo>
                                  <a:lnTo>
                                    <a:pt x="125" y="83"/>
                                  </a:lnTo>
                                  <a:lnTo>
                                    <a:pt x="109" y="108"/>
                                  </a:lnTo>
                                  <a:lnTo>
                                    <a:pt x="92" y="130"/>
                                  </a:lnTo>
                                  <a:lnTo>
                                    <a:pt x="75" y="149"/>
                                  </a:lnTo>
                                  <a:lnTo>
                                    <a:pt x="53" y="168"/>
                                  </a:lnTo>
                                  <a:lnTo>
                                    <a:pt x="32" y="184"/>
                                  </a:lnTo>
                                  <a:lnTo>
                                    <a:pt x="13" y="195"/>
                                  </a:lnTo>
                                  <a:lnTo>
                                    <a:pt x="0" y="200"/>
                                  </a:lnTo>
                                  <a:lnTo>
                                    <a:pt x="5" y="184"/>
                                  </a:lnTo>
                                  <a:lnTo>
                                    <a:pt x="20" y="161"/>
                                  </a:lnTo>
                                  <a:lnTo>
                                    <a:pt x="31" y="145"/>
                                  </a:lnTo>
                                  <a:lnTo>
                                    <a:pt x="44" y="127"/>
                                  </a:lnTo>
                                  <a:lnTo>
                                    <a:pt x="52" y="109"/>
                                  </a:lnTo>
                                  <a:lnTo>
                                    <a:pt x="59" y="9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0" name="Freeform 3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87" y="2265"/>
                              <a:ext cx="135" cy="3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4"/>
                                </a:cxn>
                                <a:cxn ang="0">
                                  <a:pos x="4" y="42"/>
                                </a:cxn>
                                <a:cxn ang="0">
                                  <a:pos x="15" y="25"/>
                                </a:cxn>
                                <a:cxn ang="0">
                                  <a:pos x="35" y="13"/>
                                </a:cxn>
                                <a:cxn ang="0">
                                  <a:pos x="61" y="6"/>
                                </a:cxn>
                                <a:cxn ang="0">
                                  <a:pos x="92" y="1"/>
                                </a:cxn>
                                <a:cxn ang="0">
                                  <a:pos x="123" y="0"/>
                                </a:cxn>
                                <a:cxn ang="0">
                                  <a:pos x="155" y="3"/>
                                </a:cxn>
                                <a:cxn ang="0">
                                  <a:pos x="187" y="9"/>
                                </a:cxn>
                                <a:cxn ang="0">
                                  <a:pos x="221" y="18"/>
                                </a:cxn>
                                <a:cxn ang="0">
                                  <a:pos x="248" y="29"/>
                                </a:cxn>
                                <a:cxn ang="0">
                                  <a:pos x="268" y="40"/>
                                </a:cxn>
                                <a:cxn ang="0">
                                  <a:pos x="257" y="46"/>
                                </a:cxn>
                                <a:cxn ang="0">
                                  <a:pos x="248" y="55"/>
                                </a:cxn>
                                <a:cxn ang="0">
                                  <a:pos x="241" y="68"/>
                                </a:cxn>
                                <a:cxn ang="0">
                                  <a:pos x="228" y="75"/>
                                </a:cxn>
                                <a:cxn ang="0">
                                  <a:pos x="205" y="69"/>
                                </a:cxn>
                                <a:cxn ang="0">
                                  <a:pos x="155" y="64"/>
                                </a:cxn>
                                <a:cxn ang="0">
                                  <a:pos x="100" y="57"/>
                                </a:cxn>
                                <a:cxn ang="0">
                                  <a:pos x="44" y="61"/>
                                </a:cxn>
                                <a:cxn ang="0">
                                  <a:pos x="0" y="64"/>
                                </a:cxn>
                              </a:cxnLst>
                              <a:rect l="0" t="0" r="r" b="b"/>
                              <a:pathLst>
                                <a:path w="268" h="75">
                                  <a:moveTo>
                                    <a:pt x="0" y="64"/>
                                  </a:moveTo>
                                  <a:lnTo>
                                    <a:pt x="4" y="42"/>
                                  </a:lnTo>
                                  <a:lnTo>
                                    <a:pt x="15" y="25"/>
                                  </a:lnTo>
                                  <a:lnTo>
                                    <a:pt x="35" y="13"/>
                                  </a:lnTo>
                                  <a:lnTo>
                                    <a:pt x="61" y="6"/>
                                  </a:lnTo>
                                  <a:lnTo>
                                    <a:pt x="92" y="1"/>
                                  </a:lnTo>
                                  <a:lnTo>
                                    <a:pt x="123" y="0"/>
                                  </a:lnTo>
                                  <a:lnTo>
                                    <a:pt x="155" y="3"/>
                                  </a:lnTo>
                                  <a:lnTo>
                                    <a:pt x="187" y="9"/>
                                  </a:lnTo>
                                  <a:lnTo>
                                    <a:pt x="221" y="18"/>
                                  </a:lnTo>
                                  <a:lnTo>
                                    <a:pt x="248" y="29"/>
                                  </a:lnTo>
                                  <a:lnTo>
                                    <a:pt x="268" y="40"/>
                                  </a:lnTo>
                                  <a:lnTo>
                                    <a:pt x="257" y="46"/>
                                  </a:lnTo>
                                  <a:lnTo>
                                    <a:pt x="248" y="55"/>
                                  </a:lnTo>
                                  <a:lnTo>
                                    <a:pt x="241" y="68"/>
                                  </a:lnTo>
                                  <a:lnTo>
                                    <a:pt x="228" y="75"/>
                                  </a:lnTo>
                                  <a:lnTo>
                                    <a:pt x="205" y="69"/>
                                  </a:lnTo>
                                  <a:lnTo>
                                    <a:pt x="155" y="64"/>
                                  </a:lnTo>
                                  <a:lnTo>
                                    <a:pt x="100" y="57"/>
                                  </a:lnTo>
                                  <a:lnTo>
                                    <a:pt x="44" y="61"/>
                                  </a:lnTo>
                                  <a:lnTo>
                                    <a:pt x="0" y="6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1" name="Freeform 3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83" y="1778"/>
                              <a:ext cx="142" cy="26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82" y="0"/>
                                </a:cxn>
                                <a:cxn ang="0">
                                  <a:pos x="262" y="23"/>
                                </a:cxn>
                                <a:cxn ang="0">
                                  <a:pos x="248" y="43"/>
                                </a:cxn>
                                <a:cxn ang="0">
                                  <a:pos x="240" y="69"/>
                                </a:cxn>
                                <a:cxn ang="0">
                                  <a:pos x="236" y="92"/>
                                </a:cxn>
                                <a:cxn ang="0">
                                  <a:pos x="241" y="110"/>
                                </a:cxn>
                                <a:cxn ang="0">
                                  <a:pos x="251" y="134"/>
                                </a:cxn>
                                <a:cxn ang="0">
                                  <a:pos x="236" y="146"/>
                                </a:cxn>
                                <a:cxn ang="0">
                                  <a:pos x="221" y="165"/>
                                </a:cxn>
                                <a:cxn ang="0">
                                  <a:pos x="202" y="231"/>
                                </a:cxn>
                                <a:cxn ang="0">
                                  <a:pos x="179" y="303"/>
                                </a:cxn>
                                <a:cxn ang="0">
                                  <a:pos x="145" y="396"/>
                                </a:cxn>
                                <a:cxn ang="0">
                                  <a:pos x="127" y="438"/>
                                </a:cxn>
                                <a:cxn ang="0">
                                  <a:pos x="96" y="449"/>
                                </a:cxn>
                                <a:cxn ang="0">
                                  <a:pos x="55" y="487"/>
                                </a:cxn>
                                <a:cxn ang="0">
                                  <a:pos x="0" y="525"/>
                                </a:cxn>
                                <a:cxn ang="0">
                                  <a:pos x="65" y="445"/>
                                </a:cxn>
                                <a:cxn ang="0">
                                  <a:pos x="110" y="379"/>
                                </a:cxn>
                                <a:cxn ang="0">
                                  <a:pos x="138" y="313"/>
                                </a:cxn>
                                <a:cxn ang="0">
                                  <a:pos x="165" y="237"/>
                                </a:cxn>
                                <a:cxn ang="0">
                                  <a:pos x="186" y="175"/>
                                </a:cxn>
                                <a:cxn ang="0">
                                  <a:pos x="193" y="136"/>
                                </a:cxn>
                                <a:cxn ang="0">
                                  <a:pos x="202" y="100"/>
                                </a:cxn>
                                <a:cxn ang="0">
                                  <a:pos x="212" y="65"/>
                                </a:cxn>
                                <a:cxn ang="0">
                                  <a:pos x="232" y="31"/>
                                </a:cxn>
                                <a:cxn ang="0">
                                  <a:pos x="250" y="13"/>
                                </a:cxn>
                                <a:cxn ang="0">
                                  <a:pos x="267" y="3"/>
                                </a:cxn>
                                <a:cxn ang="0">
                                  <a:pos x="282" y="0"/>
                                </a:cxn>
                              </a:cxnLst>
                              <a:rect l="0" t="0" r="r" b="b"/>
                              <a:pathLst>
                                <a:path w="282" h="525">
                                  <a:moveTo>
                                    <a:pt x="282" y="0"/>
                                  </a:moveTo>
                                  <a:lnTo>
                                    <a:pt x="262" y="23"/>
                                  </a:lnTo>
                                  <a:lnTo>
                                    <a:pt x="248" y="43"/>
                                  </a:lnTo>
                                  <a:lnTo>
                                    <a:pt x="240" y="69"/>
                                  </a:lnTo>
                                  <a:lnTo>
                                    <a:pt x="236" y="92"/>
                                  </a:lnTo>
                                  <a:lnTo>
                                    <a:pt x="241" y="110"/>
                                  </a:lnTo>
                                  <a:lnTo>
                                    <a:pt x="251" y="134"/>
                                  </a:lnTo>
                                  <a:lnTo>
                                    <a:pt x="236" y="146"/>
                                  </a:lnTo>
                                  <a:lnTo>
                                    <a:pt x="221" y="165"/>
                                  </a:lnTo>
                                  <a:lnTo>
                                    <a:pt x="202" y="231"/>
                                  </a:lnTo>
                                  <a:lnTo>
                                    <a:pt x="179" y="303"/>
                                  </a:lnTo>
                                  <a:lnTo>
                                    <a:pt x="145" y="396"/>
                                  </a:lnTo>
                                  <a:lnTo>
                                    <a:pt x="127" y="438"/>
                                  </a:lnTo>
                                  <a:lnTo>
                                    <a:pt x="96" y="449"/>
                                  </a:lnTo>
                                  <a:lnTo>
                                    <a:pt x="55" y="487"/>
                                  </a:lnTo>
                                  <a:lnTo>
                                    <a:pt x="0" y="525"/>
                                  </a:lnTo>
                                  <a:lnTo>
                                    <a:pt x="65" y="445"/>
                                  </a:lnTo>
                                  <a:lnTo>
                                    <a:pt x="110" y="379"/>
                                  </a:lnTo>
                                  <a:lnTo>
                                    <a:pt x="138" y="313"/>
                                  </a:lnTo>
                                  <a:lnTo>
                                    <a:pt x="165" y="237"/>
                                  </a:lnTo>
                                  <a:lnTo>
                                    <a:pt x="186" y="175"/>
                                  </a:lnTo>
                                  <a:lnTo>
                                    <a:pt x="193" y="136"/>
                                  </a:lnTo>
                                  <a:lnTo>
                                    <a:pt x="202" y="100"/>
                                  </a:lnTo>
                                  <a:lnTo>
                                    <a:pt x="212" y="65"/>
                                  </a:lnTo>
                                  <a:lnTo>
                                    <a:pt x="232" y="31"/>
                                  </a:lnTo>
                                  <a:lnTo>
                                    <a:pt x="250" y="13"/>
                                  </a:lnTo>
                                  <a:lnTo>
                                    <a:pt x="267" y="3"/>
                                  </a:lnTo>
                                  <a:lnTo>
                                    <a:pt x="28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2" name="Freeform 3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30" y="1767"/>
                              <a:ext cx="74" cy="24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07" y="0"/>
                                </a:cxn>
                                <a:cxn ang="0">
                                  <a:pos x="87" y="15"/>
                                </a:cxn>
                                <a:cxn ang="0">
                                  <a:pos x="76" y="34"/>
                                </a:cxn>
                                <a:cxn ang="0">
                                  <a:pos x="74" y="51"/>
                                </a:cxn>
                                <a:cxn ang="0">
                                  <a:pos x="67" y="73"/>
                                </a:cxn>
                                <a:cxn ang="0">
                                  <a:pos x="53" y="97"/>
                                </a:cxn>
                                <a:cxn ang="0">
                                  <a:pos x="39" y="113"/>
                                </a:cxn>
                                <a:cxn ang="0">
                                  <a:pos x="22" y="128"/>
                                </a:cxn>
                                <a:cxn ang="0">
                                  <a:pos x="0" y="144"/>
                                </a:cxn>
                                <a:cxn ang="0">
                                  <a:pos x="16" y="154"/>
                                </a:cxn>
                                <a:cxn ang="0">
                                  <a:pos x="24" y="162"/>
                                </a:cxn>
                                <a:cxn ang="0">
                                  <a:pos x="32" y="174"/>
                                </a:cxn>
                                <a:cxn ang="0">
                                  <a:pos x="35" y="189"/>
                                </a:cxn>
                                <a:cxn ang="0">
                                  <a:pos x="30" y="226"/>
                                </a:cxn>
                                <a:cxn ang="0">
                                  <a:pos x="33" y="259"/>
                                </a:cxn>
                                <a:cxn ang="0">
                                  <a:pos x="46" y="291"/>
                                </a:cxn>
                                <a:cxn ang="0">
                                  <a:pos x="60" y="320"/>
                                </a:cxn>
                                <a:cxn ang="0">
                                  <a:pos x="76" y="351"/>
                                </a:cxn>
                                <a:cxn ang="0">
                                  <a:pos x="91" y="379"/>
                                </a:cxn>
                                <a:cxn ang="0">
                                  <a:pos x="107" y="410"/>
                                </a:cxn>
                                <a:cxn ang="0">
                                  <a:pos x="114" y="437"/>
                                </a:cxn>
                                <a:cxn ang="0">
                                  <a:pos x="123" y="464"/>
                                </a:cxn>
                                <a:cxn ang="0">
                                  <a:pos x="138" y="490"/>
                                </a:cxn>
                                <a:cxn ang="0">
                                  <a:pos x="145" y="452"/>
                                </a:cxn>
                                <a:cxn ang="0">
                                  <a:pos x="148" y="417"/>
                                </a:cxn>
                                <a:cxn ang="0">
                                  <a:pos x="146" y="356"/>
                                </a:cxn>
                                <a:cxn ang="0">
                                  <a:pos x="124" y="103"/>
                                </a:cxn>
                                <a:cxn ang="0">
                                  <a:pos x="107" y="0"/>
                                </a:cxn>
                              </a:cxnLst>
                              <a:rect l="0" t="0" r="r" b="b"/>
                              <a:pathLst>
                                <a:path w="148" h="490">
                                  <a:moveTo>
                                    <a:pt x="107" y="0"/>
                                  </a:moveTo>
                                  <a:lnTo>
                                    <a:pt x="87" y="15"/>
                                  </a:lnTo>
                                  <a:lnTo>
                                    <a:pt x="76" y="34"/>
                                  </a:lnTo>
                                  <a:lnTo>
                                    <a:pt x="74" y="51"/>
                                  </a:lnTo>
                                  <a:lnTo>
                                    <a:pt x="67" y="73"/>
                                  </a:lnTo>
                                  <a:lnTo>
                                    <a:pt x="53" y="97"/>
                                  </a:lnTo>
                                  <a:lnTo>
                                    <a:pt x="39" y="113"/>
                                  </a:lnTo>
                                  <a:lnTo>
                                    <a:pt x="22" y="128"/>
                                  </a:lnTo>
                                  <a:lnTo>
                                    <a:pt x="0" y="144"/>
                                  </a:lnTo>
                                  <a:lnTo>
                                    <a:pt x="16" y="154"/>
                                  </a:lnTo>
                                  <a:lnTo>
                                    <a:pt x="24" y="162"/>
                                  </a:lnTo>
                                  <a:lnTo>
                                    <a:pt x="32" y="174"/>
                                  </a:lnTo>
                                  <a:lnTo>
                                    <a:pt x="35" y="189"/>
                                  </a:lnTo>
                                  <a:lnTo>
                                    <a:pt x="30" y="226"/>
                                  </a:lnTo>
                                  <a:lnTo>
                                    <a:pt x="33" y="259"/>
                                  </a:lnTo>
                                  <a:lnTo>
                                    <a:pt x="46" y="291"/>
                                  </a:lnTo>
                                  <a:lnTo>
                                    <a:pt x="60" y="320"/>
                                  </a:lnTo>
                                  <a:lnTo>
                                    <a:pt x="76" y="351"/>
                                  </a:lnTo>
                                  <a:lnTo>
                                    <a:pt x="91" y="379"/>
                                  </a:lnTo>
                                  <a:lnTo>
                                    <a:pt x="107" y="410"/>
                                  </a:lnTo>
                                  <a:lnTo>
                                    <a:pt x="114" y="437"/>
                                  </a:lnTo>
                                  <a:lnTo>
                                    <a:pt x="123" y="464"/>
                                  </a:lnTo>
                                  <a:lnTo>
                                    <a:pt x="138" y="490"/>
                                  </a:lnTo>
                                  <a:lnTo>
                                    <a:pt x="145" y="452"/>
                                  </a:lnTo>
                                  <a:lnTo>
                                    <a:pt x="148" y="417"/>
                                  </a:lnTo>
                                  <a:lnTo>
                                    <a:pt x="146" y="356"/>
                                  </a:lnTo>
                                  <a:lnTo>
                                    <a:pt x="124" y="103"/>
                                  </a:lnTo>
                                  <a:lnTo>
                                    <a:pt x="10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3" name="Freeform 3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61" y="2234"/>
                              <a:ext cx="148" cy="6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4"/>
                                </a:cxn>
                                <a:cxn ang="0">
                                  <a:pos x="28" y="41"/>
                                </a:cxn>
                                <a:cxn ang="0">
                                  <a:pos x="52" y="57"/>
                                </a:cxn>
                                <a:cxn ang="0">
                                  <a:pos x="88" y="79"/>
                                </a:cxn>
                                <a:cxn ang="0">
                                  <a:pos x="114" y="93"/>
                                </a:cxn>
                                <a:cxn ang="0">
                                  <a:pos x="142" y="100"/>
                                </a:cxn>
                                <a:cxn ang="0">
                                  <a:pos x="175" y="102"/>
                                </a:cxn>
                                <a:cxn ang="0">
                                  <a:pos x="208" y="106"/>
                                </a:cxn>
                                <a:cxn ang="0">
                                  <a:pos x="244" y="115"/>
                                </a:cxn>
                                <a:cxn ang="0">
                                  <a:pos x="271" y="123"/>
                                </a:cxn>
                                <a:cxn ang="0">
                                  <a:pos x="297" y="131"/>
                                </a:cxn>
                                <a:cxn ang="0">
                                  <a:pos x="278" y="94"/>
                                </a:cxn>
                                <a:cxn ang="0">
                                  <a:pos x="255" y="64"/>
                                </a:cxn>
                                <a:cxn ang="0">
                                  <a:pos x="230" y="41"/>
                                </a:cxn>
                                <a:cxn ang="0">
                                  <a:pos x="200" y="19"/>
                                </a:cxn>
                                <a:cxn ang="0">
                                  <a:pos x="169" y="0"/>
                                </a:cxn>
                                <a:cxn ang="0">
                                  <a:pos x="158" y="19"/>
                                </a:cxn>
                                <a:cxn ang="0">
                                  <a:pos x="138" y="34"/>
                                </a:cxn>
                                <a:cxn ang="0">
                                  <a:pos x="116" y="46"/>
                                </a:cxn>
                                <a:cxn ang="0">
                                  <a:pos x="93" y="52"/>
                                </a:cxn>
                                <a:cxn ang="0">
                                  <a:pos x="66" y="31"/>
                                </a:cxn>
                                <a:cxn ang="0">
                                  <a:pos x="44" y="23"/>
                                </a:cxn>
                                <a:cxn ang="0">
                                  <a:pos x="23" y="21"/>
                                </a:cxn>
                                <a:cxn ang="0">
                                  <a:pos x="0" y="24"/>
                                </a:cxn>
                              </a:cxnLst>
                              <a:rect l="0" t="0" r="r" b="b"/>
                              <a:pathLst>
                                <a:path w="297" h="131">
                                  <a:moveTo>
                                    <a:pt x="0" y="24"/>
                                  </a:moveTo>
                                  <a:lnTo>
                                    <a:pt x="28" y="41"/>
                                  </a:lnTo>
                                  <a:lnTo>
                                    <a:pt x="52" y="57"/>
                                  </a:lnTo>
                                  <a:lnTo>
                                    <a:pt x="88" y="79"/>
                                  </a:lnTo>
                                  <a:lnTo>
                                    <a:pt x="114" y="93"/>
                                  </a:lnTo>
                                  <a:lnTo>
                                    <a:pt x="142" y="100"/>
                                  </a:lnTo>
                                  <a:lnTo>
                                    <a:pt x="175" y="102"/>
                                  </a:lnTo>
                                  <a:lnTo>
                                    <a:pt x="208" y="106"/>
                                  </a:lnTo>
                                  <a:lnTo>
                                    <a:pt x="244" y="115"/>
                                  </a:lnTo>
                                  <a:lnTo>
                                    <a:pt x="271" y="123"/>
                                  </a:lnTo>
                                  <a:lnTo>
                                    <a:pt x="297" y="131"/>
                                  </a:lnTo>
                                  <a:lnTo>
                                    <a:pt x="278" y="94"/>
                                  </a:lnTo>
                                  <a:lnTo>
                                    <a:pt x="255" y="64"/>
                                  </a:lnTo>
                                  <a:lnTo>
                                    <a:pt x="230" y="41"/>
                                  </a:lnTo>
                                  <a:lnTo>
                                    <a:pt x="200" y="19"/>
                                  </a:lnTo>
                                  <a:lnTo>
                                    <a:pt x="169" y="0"/>
                                  </a:lnTo>
                                  <a:lnTo>
                                    <a:pt x="158" y="19"/>
                                  </a:lnTo>
                                  <a:lnTo>
                                    <a:pt x="138" y="34"/>
                                  </a:lnTo>
                                  <a:lnTo>
                                    <a:pt x="116" y="46"/>
                                  </a:lnTo>
                                  <a:lnTo>
                                    <a:pt x="93" y="52"/>
                                  </a:lnTo>
                                  <a:lnTo>
                                    <a:pt x="66" y="31"/>
                                  </a:lnTo>
                                  <a:lnTo>
                                    <a:pt x="44" y="23"/>
                                  </a:lnTo>
                                  <a:lnTo>
                                    <a:pt x="23" y="21"/>
                                  </a:lnTo>
                                  <a:lnTo>
                                    <a:pt x="0" y="2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4" name="Freeform 31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16" y="2148"/>
                              <a:ext cx="83" cy="8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93" y="0"/>
                                </a:cxn>
                                <a:cxn ang="0">
                                  <a:pos x="111" y="8"/>
                                </a:cxn>
                                <a:cxn ang="0">
                                  <a:pos x="127" y="27"/>
                                </a:cxn>
                                <a:cxn ang="0">
                                  <a:pos x="137" y="48"/>
                                </a:cxn>
                                <a:cxn ang="0">
                                  <a:pos x="142" y="78"/>
                                </a:cxn>
                                <a:cxn ang="0">
                                  <a:pos x="148" y="106"/>
                                </a:cxn>
                                <a:cxn ang="0">
                                  <a:pos x="158" y="130"/>
                                </a:cxn>
                                <a:cxn ang="0">
                                  <a:pos x="165" y="175"/>
                                </a:cxn>
                                <a:cxn ang="0">
                                  <a:pos x="131" y="162"/>
                                </a:cxn>
                                <a:cxn ang="0">
                                  <a:pos x="101" y="153"/>
                                </a:cxn>
                                <a:cxn ang="0">
                                  <a:pos x="85" y="147"/>
                                </a:cxn>
                                <a:cxn ang="0">
                                  <a:pos x="73" y="137"/>
                                </a:cxn>
                                <a:cxn ang="0">
                                  <a:pos x="65" y="120"/>
                                </a:cxn>
                                <a:cxn ang="0">
                                  <a:pos x="56" y="94"/>
                                </a:cxn>
                                <a:cxn ang="0">
                                  <a:pos x="43" y="74"/>
                                </a:cxn>
                                <a:cxn ang="0">
                                  <a:pos x="25" y="62"/>
                                </a:cxn>
                                <a:cxn ang="0">
                                  <a:pos x="0" y="55"/>
                                </a:cxn>
                                <a:cxn ang="0">
                                  <a:pos x="23" y="45"/>
                                </a:cxn>
                                <a:cxn ang="0">
                                  <a:pos x="41" y="41"/>
                                </a:cxn>
                                <a:cxn ang="0">
                                  <a:pos x="63" y="42"/>
                                </a:cxn>
                                <a:cxn ang="0">
                                  <a:pos x="82" y="48"/>
                                </a:cxn>
                                <a:cxn ang="0">
                                  <a:pos x="85" y="22"/>
                                </a:cxn>
                                <a:cxn ang="0">
                                  <a:pos x="93" y="0"/>
                                </a:cxn>
                              </a:cxnLst>
                              <a:rect l="0" t="0" r="r" b="b"/>
                              <a:pathLst>
                                <a:path w="165" h="175">
                                  <a:moveTo>
                                    <a:pt x="93" y="0"/>
                                  </a:moveTo>
                                  <a:lnTo>
                                    <a:pt x="111" y="8"/>
                                  </a:lnTo>
                                  <a:lnTo>
                                    <a:pt x="127" y="27"/>
                                  </a:lnTo>
                                  <a:lnTo>
                                    <a:pt x="137" y="48"/>
                                  </a:lnTo>
                                  <a:lnTo>
                                    <a:pt x="142" y="78"/>
                                  </a:lnTo>
                                  <a:lnTo>
                                    <a:pt x="148" y="106"/>
                                  </a:lnTo>
                                  <a:lnTo>
                                    <a:pt x="158" y="130"/>
                                  </a:lnTo>
                                  <a:lnTo>
                                    <a:pt x="165" y="175"/>
                                  </a:lnTo>
                                  <a:lnTo>
                                    <a:pt x="131" y="162"/>
                                  </a:lnTo>
                                  <a:lnTo>
                                    <a:pt x="101" y="153"/>
                                  </a:lnTo>
                                  <a:lnTo>
                                    <a:pt x="85" y="147"/>
                                  </a:lnTo>
                                  <a:lnTo>
                                    <a:pt x="73" y="137"/>
                                  </a:lnTo>
                                  <a:lnTo>
                                    <a:pt x="65" y="120"/>
                                  </a:lnTo>
                                  <a:lnTo>
                                    <a:pt x="56" y="94"/>
                                  </a:lnTo>
                                  <a:lnTo>
                                    <a:pt x="43" y="74"/>
                                  </a:lnTo>
                                  <a:lnTo>
                                    <a:pt x="25" y="62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23" y="45"/>
                                  </a:lnTo>
                                  <a:lnTo>
                                    <a:pt x="41" y="41"/>
                                  </a:lnTo>
                                  <a:lnTo>
                                    <a:pt x="63" y="42"/>
                                  </a:lnTo>
                                  <a:lnTo>
                                    <a:pt x="82" y="48"/>
                                  </a:lnTo>
                                  <a:lnTo>
                                    <a:pt x="85" y="22"/>
                                  </a:lnTo>
                                  <a:lnTo>
                                    <a:pt x="93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5" name="Freeform 3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0" y="2184"/>
                              <a:ext cx="83" cy="4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0"/>
                                </a:cxn>
                                <a:cxn ang="0">
                                  <a:pos x="8" y="15"/>
                                </a:cxn>
                                <a:cxn ang="0">
                                  <a:pos x="2" y="31"/>
                                </a:cxn>
                                <a:cxn ang="0">
                                  <a:pos x="0" y="49"/>
                                </a:cxn>
                                <a:cxn ang="0">
                                  <a:pos x="1" y="68"/>
                                </a:cxn>
                                <a:cxn ang="0">
                                  <a:pos x="14" y="77"/>
                                </a:cxn>
                                <a:cxn ang="0">
                                  <a:pos x="31" y="78"/>
                                </a:cxn>
                                <a:cxn ang="0">
                                  <a:pos x="46" y="70"/>
                                </a:cxn>
                                <a:cxn ang="0">
                                  <a:pos x="59" y="58"/>
                                </a:cxn>
                                <a:cxn ang="0">
                                  <a:pos x="74" y="56"/>
                                </a:cxn>
                                <a:cxn ang="0">
                                  <a:pos x="94" y="58"/>
                                </a:cxn>
                                <a:cxn ang="0">
                                  <a:pos x="108" y="71"/>
                                </a:cxn>
                                <a:cxn ang="0">
                                  <a:pos x="125" y="78"/>
                                </a:cxn>
                                <a:cxn ang="0">
                                  <a:pos x="145" y="83"/>
                                </a:cxn>
                                <a:cxn ang="0">
                                  <a:pos x="166" y="93"/>
                                </a:cxn>
                                <a:cxn ang="0">
                                  <a:pos x="163" y="78"/>
                                </a:cxn>
                                <a:cxn ang="0">
                                  <a:pos x="156" y="64"/>
                                </a:cxn>
                                <a:cxn ang="0">
                                  <a:pos x="142" y="57"/>
                                </a:cxn>
                                <a:cxn ang="0">
                                  <a:pos x="139" y="41"/>
                                </a:cxn>
                                <a:cxn ang="0">
                                  <a:pos x="112" y="32"/>
                                </a:cxn>
                                <a:cxn ang="0">
                                  <a:pos x="97" y="21"/>
                                </a:cxn>
                                <a:cxn ang="0">
                                  <a:pos x="79" y="13"/>
                                </a:cxn>
                                <a:cxn ang="0">
                                  <a:pos x="60" y="10"/>
                                </a:cxn>
                                <a:cxn ang="0">
                                  <a:pos x="42" y="14"/>
                                </a:cxn>
                                <a:cxn ang="0">
                                  <a:pos x="27" y="9"/>
                                </a:cxn>
                                <a:cxn ang="0">
                                  <a:pos x="14" y="0"/>
                                </a:cxn>
                              </a:cxnLst>
                              <a:rect l="0" t="0" r="r" b="b"/>
                              <a:pathLst>
                                <a:path w="166" h="93">
                                  <a:moveTo>
                                    <a:pt x="14" y="0"/>
                                  </a:moveTo>
                                  <a:lnTo>
                                    <a:pt x="8" y="15"/>
                                  </a:lnTo>
                                  <a:lnTo>
                                    <a:pt x="2" y="31"/>
                                  </a:lnTo>
                                  <a:lnTo>
                                    <a:pt x="0" y="49"/>
                                  </a:lnTo>
                                  <a:lnTo>
                                    <a:pt x="1" y="68"/>
                                  </a:lnTo>
                                  <a:lnTo>
                                    <a:pt x="14" y="77"/>
                                  </a:lnTo>
                                  <a:lnTo>
                                    <a:pt x="31" y="78"/>
                                  </a:lnTo>
                                  <a:lnTo>
                                    <a:pt x="46" y="70"/>
                                  </a:lnTo>
                                  <a:lnTo>
                                    <a:pt x="59" y="58"/>
                                  </a:lnTo>
                                  <a:lnTo>
                                    <a:pt x="74" y="56"/>
                                  </a:lnTo>
                                  <a:lnTo>
                                    <a:pt x="94" y="58"/>
                                  </a:lnTo>
                                  <a:lnTo>
                                    <a:pt x="108" y="71"/>
                                  </a:lnTo>
                                  <a:lnTo>
                                    <a:pt x="125" y="78"/>
                                  </a:lnTo>
                                  <a:lnTo>
                                    <a:pt x="145" y="83"/>
                                  </a:lnTo>
                                  <a:lnTo>
                                    <a:pt x="166" y="93"/>
                                  </a:lnTo>
                                  <a:lnTo>
                                    <a:pt x="163" y="78"/>
                                  </a:lnTo>
                                  <a:lnTo>
                                    <a:pt x="156" y="64"/>
                                  </a:lnTo>
                                  <a:lnTo>
                                    <a:pt x="142" y="57"/>
                                  </a:lnTo>
                                  <a:lnTo>
                                    <a:pt x="139" y="41"/>
                                  </a:lnTo>
                                  <a:lnTo>
                                    <a:pt x="112" y="32"/>
                                  </a:lnTo>
                                  <a:lnTo>
                                    <a:pt x="97" y="21"/>
                                  </a:lnTo>
                                  <a:lnTo>
                                    <a:pt x="79" y="13"/>
                                  </a:lnTo>
                                  <a:lnTo>
                                    <a:pt x="60" y="10"/>
                                  </a:lnTo>
                                  <a:lnTo>
                                    <a:pt x="42" y="14"/>
                                  </a:lnTo>
                                  <a:lnTo>
                                    <a:pt x="27" y="9"/>
                                  </a:lnTo>
                                  <a:lnTo>
                                    <a:pt x="14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6" name="Freeform 31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76" y="2290"/>
                              <a:ext cx="114" cy="3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5" y="10"/>
                                </a:cxn>
                                <a:cxn ang="0">
                                  <a:pos x="59" y="12"/>
                                </a:cxn>
                                <a:cxn ang="0">
                                  <a:pos x="84" y="10"/>
                                </a:cxn>
                                <a:cxn ang="0">
                                  <a:pos x="131" y="17"/>
                                </a:cxn>
                                <a:cxn ang="0">
                                  <a:pos x="154" y="24"/>
                                </a:cxn>
                                <a:cxn ang="0">
                                  <a:pos x="177" y="37"/>
                                </a:cxn>
                                <a:cxn ang="0">
                                  <a:pos x="200" y="53"/>
                                </a:cxn>
                                <a:cxn ang="0">
                                  <a:pos x="228" y="77"/>
                                </a:cxn>
                                <a:cxn ang="0">
                                  <a:pos x="197" y="70"/>
                                </a:cxn>
                                <a:cxn ang="0">
                                  <a:pos x="172" y="63"/>
                                </a:cxn>
                                <a:cxn ang="0">
                                  <a:pos x="139" y="53"/>
                                </a:cxn>
                                <a:cxn ang="0">
                                  <a:pos x="114" y="42"/>
                                </a:cxn>
                                <a:cxn ang="0">
                                  <a:pos x="90" y="45"/>
                                </a:cxn>
                                <a:cxn ang="0">
                                  <a:pos x="64" y="46"/>
                                </a:cxn>
                                <a:cxn ang="0">
                                  <a:pos x="38" y="38"/>
                                </a:cxn>
                                <a:cxn ang="0">
                                  <a:pos x="15" y="19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228" h="77">
                                  <a:moveTo>
                                    <a:pt x="0" y="0"/>
                                  </a:moveTo>
                                  <a:lnTo>
                                    <a:pt x="35" y="10"/>
                                  </a:lnTo>
                                  <a:lnTo>
                                    <a:pt x="59" y="12"/>
                                  </a:lnTo>
                                  <a:lnTo>
                                    <a:pt x="84" y="10"/>
                                  </a:lnTo>
                                  <a:lnTo>
                                    <a:pt x="131" y="17"/>
                                  </a:lnTo>
                                  <a:lnTo>
                                    <a:pt x="154" y="24"/>
                                  </a:lnTo>
                                  <a:lnTo>
                                    <a:pt x="177" y="37"/>
                                  </a:lnTo>
                                  <a:lnTo>
                                    <a:pt x="200" y="53"/>
                                  </a:lnTo>
                                  <a:lnTo>
                                    <a:pt x="228" y="77"/>
                                  </a:lnTo>
                                  <a:lnTo>
                                    <a:pt x="197" y="70"/>
                                  </a:lnTo>
                                  <a:lnTo>
                                    <a:pt x="172" y="63"/>
                                  </a:lnTo>
                                  <a:lnTo>
                                    <a:pt x="139" y="53"/>
                                  </a:lnTo>
                                  <a:lnTo>
                                    <a:pt x="114" y="42"/>
                                  </a:lnTo>
                                  <a:lnTo>
                                    <a:pt x="90" y="45"/>
                                  </a:lnTo>
                                  <a:lnTo>
                                    <a:pt x="64" y="46"/>
                                  </a:lnTo>
                                  <a:lnTo>
                                    <a:pt x="38" y="38"/>
                                  </a:lnTo>
                                  <a:lnTo>
                                    <a:pt x="15" y="19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7" name="Freeform 3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69" y="2341"/>
                              <a:ext cx="99" cy="3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8" y="58"/>
                                </a:cxn>
                                <a:cxn ang="0">
                                  <a:pos x="10" y="42"/>
                                </a:cxn>
                                <a:cxn ang="0">
                                  <a:pos x="3" y="25"/>
                                </a:cxn>
                                <a:cxn ang="0">
                                  <a:pos x="0" y="4"/>
                                </a:cxn>
                                <a:cxn ang="0">
                                  <a:pos x="23" y="1"/>
                                </a:cxn>
                                <a:cxn ang="0">
                                  <a:pos x="52" y="0"/>
                                </a:cxn>
                                <a:cxn ang="0">
                                  <a:pos x="89" y="4"/>
                                </a:cxn>
                                <a:cxn ang="0">
                                  <a:pos x="121" y="12"/>
                                </a:cxn>
                                <a:cxn ang="0">
                                  <a:pos x="148" y="23"/>
                                </a:cxn>
                                <a:cxn ang="0">
                                  <a:pos x="171" y="33"/>
                                </a:cxn>
                                <a:cxn ang="0">
                                  <a:pos x="196" y="46"/>
                                </a:cxn>
                                <a:cxn ang="0">
                                  <a:pos x="168" y="49"/>
                                </a:cxn>
                                <a:cxn ang="0">
                                  <a:pos x="144" y="46"/>
                                </a:cxn>
                                <a:cxn ang="0">
                                  <a:pos x="117" y="48"/>
                                </a:cxn>
                                <a:cxn ang="0">
                                  <a:pos x="94" y="55"/>
                                </a:cxn>
                                <a:cxn ang="0">
                                  <a:pos x="70" y="63"/>
                                </a:cxn>
                                <a:cxn ang="0">
                                  <a:pos x="55" y="70"/>
                                </a:cxn>
                                <a:cxn ang="0">
                                  <a:pos x="41" y="58"/>
                                </a:cxn>
                                <a:cxn ang="0">
                                  <a:pos x="25" y="56"/>
                                </a:cxn>
                                <a:cxn ang="0">
                                  <a:pos x="8" y="58"/>
                                </a:cxn>
                              </a:cxnLst>
                              <a:rect l="0" t="0" r="r" b="b"/>
                              <a:pathLst>
                                <a:path w="196" h="70">
                                  <a:moveTo>
                                    <a:pt x="8" y="58"/>
                                  </a:moveTo>
                                  <a:lnTo>
                                    <a:pt x="10" y="42"/>
                                  </a:lnTo>
                                  <a:lnTo>
                                    <a:pt x="3" y="25"/>
                                  </a:lnTo>
                                  <a:lnTo>
                                    <a:pt x="0" y="4"/>
                                  </a:lnTo>
                                  <a:lnTo>
                                    <a:pt x="23" y="1"/>
                                  </a:lnTo>
                                  <a:lnTo>
                                    <a:pt x="52" y="0"/>
                                  </a:lnTo>
                                  <a:lnTo>
                                    <a:pt x="89" y="4"/>
                                  </a:lnTo>
                                  <a:lnTo>
                                    <a:pt x="121" y="12"/>
                                  </a:lnTo>
                                  <a:lnTo>
                                    <a:pt x="148" y="23"/>
                                  </a:lnTo>
                                  <a:lnTo>
                                    <a:pt x="171" y="33"/>
                                  </a:lnTo>
                                  <a:lnTo>
                                    <a:pt x="196" y="46"/>
                                  </a:lnTo>
                                  <a:lnTo>
                                    <a:pt x="168" y="49"/>
                                  </a:lnTo>
                                  <a:lnTo>
                                    <a:pt x="144" y="46"/>
                                  </a:lnTo>
                                  <a:lnTo>
                                    <a:pt x="117" y="48"/>
                                  </a:lnTo>
                                  <a:lnTo>
                                    <a:pt x="94" y="55"/>
                                  </a:lnTo>
                                  <a:lnTo>
                                    <a:pt x="70" y="63"/>
                                  </a:lnTo>
                                  <a:lnTo>
                                    <a:pt x="55" y="70"/>
                                  </a:lnTo>
                                  <a:lnTo>
                                    <a:pt x="41" y="58"/>
                                  </a:lnTo>
                                  <a:lnTo>
                                    <a:pt x="25" y="56"/>
                                  </a:lnTo>
                                  <a:lnTo>
                                    <a:pt x="8" y="5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8" name="Freeform 31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73" y="2349"/>
                              <a:ext cx="50" cy="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91" y="26"/>
                                </a:cxn>
                                <a:cxn ang="0">
                                  <a:pos x="75" y="12"/>
                                </a:cxn>
                                <a:cxn ang="0">
                                  <a:pos x="56" y="14"/>
                                </a:cxn>
                                <a:cxn ang="0">
                                  <a:pos x="34" y="11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14" y="23"/>
                                </a:cxn>
                                <a:cxn ang="0">
                                  <a:pos x="28" y="38"/>
                                </a:cxn>
                                <a:cxn ang="0">
                                  <a:pos x="50" y="52"/>
                                </a:cxn>
                                <a:cxn ang="0">
                                  <a:pos x="74" y="61"/>
                                </a:cxn>
                                <a:cxn ang="0">
                                  <a:pos x="98" y="67"/>
                                </a:cxn>
                                <a:cxn ang="0">
                                  <a:pos x="100" y="43"/>
                                </a:cxn>
                                <a:cxn ang="0">
                                  <a:pos x="91" y="26"/>
                                </a:cxn>
                              </a:cxnLst>
                              <a:rect l="0" t="0" r="r" b="b"/>
                              <a:pathLst>
                                <a:path w="100" h="67">
                                  <a:moveTo>
                                    <a:pt x="91" y="26"/>
                                  </a:moveTo>
                                  <a:lnTo>
                                    <a:pt x="75" y="12"/>
                                  </a:lnTo>
                                  <a:lnTo>
                                    <a:pt x="56" y="14"/>
                                  </a:lnTo>
                                  <a:lnTo>
                                    <a:pt x="34" y="11"/>
                                  </a:lnTo>
                                  <a:lnTo>
                                    <a:pt x="0" y="0"/>
                                  </a:lnTo>
                                  <a:lnTo>
                                    <a:pt x="14" y="23"/>
                                  </a:lnTo>
                                  <a:lnTo>
                                    <a:pt x="28" y="38"/>
                                  </a:lnTo>
                                  <a:lnTo>
                                    <a:pt x="50" y="52"/>
                                  </a:lnTo>
                                  <a:lnTo>
                                    <a:pt x="74" y="61"/>
                                  </a:lnTo>
                                  <a:lnTo>
                                    <a:pt x="98" y="67"/>
                                  </a:lnTo>
                                  <a:lnTo>
                                    <a:pt x="100" y="43"/>
                                  </a:lnTo>
                                  <a:lnTo>
                                    <a:pt x="91" y="2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699" name="Freeform 3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7" y="2367"/>
                              <a:ext cx="136" cy="7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9" y="0"/>
                                </a:cxn>
                                <a:cxn ang="0">
                                  <a:pos x="46" y="12"/>
                                </a:cxn>
                                <a:cxn ang="0">
                                  <a:pos x="37" y="21"/>
                                </a:cxn>
                                <a:cxn ang="0">
                                  <a:pos x="35" y="38"/>
                                </a:cxn>
                                <a:cxn ang="0">
                                  <a:pos x="37" y="52"/>
                                </a:cxn>
                                <a:cxn ang="0">
                                  <a:pos x="24" y="67"/>
                                </a:cxn>
                                <a:cxn ang="0">
                                  <a:pos x="9" y="84"/>
                                </a:cxn>
                                <a:cxn ang="0">
                                  <a:pos x="0" y="98"/>
                                </a:cxn>
                                <a:cxn ang="0">
                                  <a:pos x="18" y="102"/>
                                </a:cxn>
                                <a:cxn ang="0">
                                  <a:pos x="39" y="114"/>
                                </a:cxn>
                                <a:cxn ang="0">
                                  <a:pos x="75" y="118"/>
                                </a:cxn>
                                <a:cxn ang="0">
                                  <a:pos x="112" y="120"/>
                                </a:cxn>
                                <a:cxn ang="0">
                                  <a:pos x="143" y="122"/>
                                </a:cxn>
                                <a:cxn ang="0">
                                  <a:pos x="170" y="128"/>
                                </a:cxn>
                                <a:cxn ang="0">
                                  <a:pos x="188" y="131"/>
                                </a:cxn>
                                <a:cxn ang="0">
                                  <a:pos x="207" y="128"/>
                                </a:cxn>
                                <a:cxn ang="0">
                                  <a:pos x="225" y="129"/>
                                </a:cxn>
                                <a:cxn ang="0">
                                  <a:pos x="243" y="135"/>
                                </a:cxn>
                                <a:cxn ang="0">
                                  <a:pos x="271" y="145"/>
                                </a:cxn>
                                <a:cxn ang="0">
                                  <a:pos x="255" y="126"/>
                                </a:cxn>
                                <a:cxn ang="0">
                                  <a:pos x="235" y="110"/>
                                </a:cxn>
                                <a:cxn ang="0">
                                  <a:pos x="213" y="99"/>
                                </a:cxn>
                                <a:cxn ang="0">
                                  <a:pos x="194" y="93"/>
                                </a:cxn>
                                <a:cxn ang="0">
                                  <a:pos x="180" y="75"/>
                                </a:cxn>
                                <a:cxn ang="0">
                                  <a:pos x="165" y="60"/>
                                </a:cxn>
                                <a:cxn ang="0">
                                  <a:pos x="145" y="48"/>
                                </a:cxn>
                                <a:cxn ang="0">
                                  <a:pos x="111" y="41"/>
                                </a:cxn>
                                <a:cxn ang="0">
                                  <a:pos x="88" y="30"/>
                                </a:cxn>
                                <a:cxn ang="0">
                                  <a:pos x="72" y="16"/>
                                </a:cxn>
                                <a:cxn ang="0">
                                  <a:pos x="59" y="0"/>
                                </a:cxn>
                              </a:cxnLst>
                              <a:rect l="0" t="0" r="r" b="b"/>
                              <a:pathLst>
                                <a:path w="271" h="145">
                                  <a:moveTo>
                                    <a:pt x="59" y="0"/>
                                  </a:moveTo>
                                  <a:lnTo>
                                    <a:pt x="46" y="12"/>
                                  </a:lnTo>
                                  <a:lnTo>
                                    <a:pt x="37" y="21"/>
                                  </a:lnTo>
                                  <a:lnTo>
                                    <a:pt x="35" y="38"/>
                                  </a:lnTo>
                                  <a:lnTo>
                                    <a:pt x="37" y="52"/>
                                  </a:lnTo>
                                  <a:lnTo>
                                    <a:pt x="24" y="67"/>
                                  </a:lnTo>
                                  <a:lnTo>
                                    <a:pt x="9" y="84"/>
                                  </a:lnTo>
                                  <a:lnTo>
                                    <a:pt x="0" y="98"/>
                                  </a:lnTo>
                                  <a:lnTo>
                                    <a:pt x="18" y="102"/>
                                  </a:lnTo>
                                  <a:lnTo>
                                    <a:pt x="39" y="114"/>
                                  </a:lnTo>
                                  <a:lnTo>
                                    <a:pt x="75" y="118"/>
                                  </a:lnTo>
                                  <a:lnTo>
                                    <a:pt x="112" y="120"/>
                                  </a:lnTo>
                                  <a:lnTo>
                                    <a:pt x="143" y="122"/>
                                  </a:lnTo>
                                  <a:lnTo>
                                    <a:pt x="170" y="128"/>
                                  </a:lnTo>
                                  <a:lnTo>
                                    <a:pt x="188" y="131"/>
                                  </a:lnTo>
                                  <a:lnTo>
                                    <a:pt x="207" y="128"/>
                                  </a:lnTo>
                                  <a:lnTo>
                                    <a:pt x="225" y="129"/>
                                  </a:lnTo>
                                  <a:lnTo>
                                    <a:pt x="243" y="135"/>
                                  </a:lnTo>
                                  <a:lnTo>
                                    <a:pt x="271" y="145"/>
                                  </a:lnTo>
                                  <a:lnTo>
                                    <a:pt x="255" y="126"/>
                                  </a:lnTo>
                                  <a:lnTo>
                                    <a:pt x="235" y="110"/>
                                  </a:lnTo>
                                  <a:lnTo>
                                    <a:pt x="213" y="99"/>
                                  </a:lnTo>
                                  <a:lnTo>
                                    <a:pt x="194" y="93"/>
                                  </a:lnTo>
                                  <a:lnTo>
                                    <a:pt x="180" y="75"/>
                                  </a:lnTo>
                                  <a:lnTo>
                                    <a:pt x="165" y="60"/>
                                  </a:lnTo>
                                  <a:lnTo>
                                    <a:pt x="145" y="48"/>
                                  </a:lnTo>
                                  <a:lnTo>
                                    <a:pt x="111" y="41"/>
                                  </a:lnTo>
                                  <a:lnTo>
                                    <a:pt x="88" y="30"/>
                                  </a:lnTo>
                                  <a:lnTo>
                                    <a:pt x="72" y="16"/>
                                  </a:lnTo>
                                  <a:lnTo>
                                    <a:pt x="5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0" name="Freeform 3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80" y="2440"/>
                              <a:ext cx="152" cy="2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0"/>
                                </a:cxn>
                                <a:cxn ang="0">
                                  <a:pos x="17" y="32"/>
                                </a:cxn>
                                <a:cxn ang="0">
                                  <a:pos x="39" y="16"/>
                                </a:cxn>
                                <a:cxn ang="0">
                                  <a:pos x="58" y="4"/>
                                </a:cxn>
                                <a:cxn ang="0">
                                  <a:pos x="83" y="0"/>
                                </a:cxn>
                                <a:cxn ang="0">
                                  <a:pos x="108" y="2"/>
                                </a:cxn>
                                <a:cxn ang="0">
                                  <a:pos x="132" y="8"/>
                                </a:cxn>
                                <a:cxn ang="0">
                                  <a:pos x="165" y="19"/>
                                </a:cxn>
                                <a:cxn ang="0">
                                  <a:pos x="196" y="11"/>
                                </a:cxn>
                                <a:cxn ang="0">
                                  <a:pos x="226" y="7"/>
                                </a:cxn>
                                <a:cxn ang="0">
                                  <a:pos x="251" y="12"/>
                                </a:cxn>
                                <a:cxn ang="0">
                                  <a:pos x="274" y="19"/>
                                </a:cxn>
                                <a:cxn ang="0">
                                  <a:pos x="303" y="29"/>
                                </a:cxn>
                                <a:cxn ang="0">
                                  <a:pos x="264" y="28"/>
                                </a:cxn>
                                <a:cxn ang="0">
                                  <a:pos x="238" y="31"/>
                                </a:cxn>
                                <a:cxn ang="0">
                                  <a:pos x="204" y="36"/>
                                </a:cxn>
                                <a:cxn ang="0">
                                  <a:pos x="177" y="43"/>
                                </a:cxn>
                                <a:cxn ang="0">
                                  <a:pos x="148" y="50"/>
                                </a:cxn>
                                <a:cxn ang="0">
                                  <a:pos x="127" y="53"/>
                                </a:cxn>
                                <a:cxn ang="0">
                                  <a:pos x="110" y="50"/>
                                </a:cxn>
                                <a:cxn ang="0">
                                  <a:pos x="95" y="40"/>
                                </a:cxn>
                                <a:cxn ang="0">
                                  <a:pos x="83" y="29"/>
                                </a:cxn>
                                <a:cxn ang="0">
                                  <a:pos x="55" y="32"/>
                                </a:cxn>
                                <a:cxn ang="0">
                                  <a:pos x="39" y="42"/>
                                </a:cxn>
                                <a:cxn ang="0">
                                  <a:pos x="22" y="46"/>
                                </a:cxn>
                                <a:cxn ang="0">
                                  <a:pos x="0" y="50"/>
                                </a:cxn>
                              </a:cxnLst>
                              <a:rect l="0" t="0" r="r" b="b"/>
                              <a:pathLst>
                                <a:path w="303" h="53">
                                  <a:moveTo>
                                    <a:pt x="0" y="50"/>
                                  </a:moveTo>
                                  <a:lnTo>
                                    <a:pt x="17" y="32"/>
                                  </a:lnTo>
                                  <a:lnTo>
                                    <a:pt x="39" y="16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83" y="0"/>
                                  </a:lnTo>
                                  <a:lnTo>
                                    <a:pt x="108" y="2"/>
                                  </a:lnTo>
                                  <a:lnTo>
                                    <a:pt x="132" y="8"/>
                                  </a:lnTo>
                                  <a:lnTo>
                                    <a:pt x="165" y="19"/>
                                  </a:lnTo>
                                  <a:lnTo>
                                    <a:pt x="196" y="11"/>
                                  </a:lnTo>
                                  <a:lnTo>
                                    <a:pt x="226" y="7"/>
                                  </a:lnTo>
                                  <a:lnTo>
                                    <a:pt x="251" y="12"/>
                                  </a:lnTo>
                                  <a:lnTo>
                                    <a:pt x="274" y="19"/>
                                  </a:lnTo>
                                  <a:lnTo>
                                    <a:pt x="303" y="29"/>
                                  </a:lnTo>
                                  <a:lnTo>
                                    <a:pt x="264" y="28"/>
                                  </a:lnTo>
                                  <a:lnTo>
                                    <a:pt x="238" y="31"/>
                                  </a:lnTo>
                                  <a:lnTo>
                                    <a:pt x="204" y="36"/>
                                  </a:lnTo>
                                  <a:lnTo>
                                    <a:pt x="177" y="43"/>
                                  </a:lnTo>
                                  <a:lnTo>
                                    <a:pt x="148" y="50"/>
                                  </a:lnTo>
                                  <a:lnTo>
                                    <a:pt x="127" y="53"/>
                                  </a:lnTo>
                                  <a:lnTo>
                                    <a:pt x="110" y="50"/>
                                  </a:lnTo>
                                  <a:lnTo>
                                    <a:pt x="95" y="40"/>
                                  </a:lnTo>
                                  <a:lnTo>
                                    <a:pt x="83" y="29"/>
                                  </a:lnTo>
                                  <a:lnTo>
                                    <a:pt x="55" y="32"/>
                                  </a:lnTo>
                                  <a:lnTo>
                                    <a:pt x="39" y="42"/>
                                  </a:lnTo>
                                  <a:lnTo>
                                    <a:pt x="22" y="46"/>
                                  </a:lnTo>
                                  <a:lnTo>
                                    <a:pt x="0" y="5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1" name="Freeform 31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47" y="2475"/>
                              <a:ext cx="159" cy="4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6" y="6"/>
                                </a:cxn>
                                <a:cxn ang="0">
                                  <a:pos x="40" y="19"/>
                                </a:cxn>
                                <a:cxn ang="0">
                                  <a:pos x="34" y="27"/>
                                </a:cxn>
                                <a:cxn ang="0">
                                  <a:pos x="22" y="31"/>
                                </a:cxn>
                                <a:cxn ang="0">
                                  <a:pos x="11" y="34"/>
                                </a:cxn>
                                <a:cxn ang="0">
                                  <a:pos x="0" y="39"/>
                                </a:cxn>
                                <a:cxn ang="0">
                                  <a:pos x="1" y="51"/>
                                </a:cxn>
                                <a:cxn ang="0">
                                  <a:pos x="7" y="62"/>
                                </a:cxn>
                                <a:cxn ang="0">
                                  <a:pos x="15" y="75"/>
                                </a:cxn>
                                <a:cxn ang="0">
                                  <a:pos x="30" y="80"/>
                                </a:cxn>
                                <a:cxn ang="0">
                                  <a:pos x="44" y="81"/>
                                </a:cxn>
                                <a:cxn ang="0">
                                  <a:pos x="66" y="78"/>
                                </a:cxn>
                                <a:cxn ang="0">
                                  <a:pos x="83" y="84"/>
                                </a:cxn>
                                <a:cxn ang="0">
                                  <a:pos x="100" y="88"/>
                                </a:cxn>
                                <a:cxn ang="0">
                                  <a:pos x="122" y="90"/>
                                </a:cxn>
                                <a:cxn ang="0">
                                  <a:pos x="116" y="80"/>
                                </a:cxn>
                                <a:cxn ang="0">
                                  <a:pos x="119" y="69"/>
                                </a:cxn>
                                <a:cxn ang="0">
                                  <a:pos x="137" y="76"/>
                                </a:cxn>
                                <a:cxn ang="0">
                                  <a:pos x="167" y="81"/>
                                </a:cxn>
                                <a:cxn ang="0">
                                  <a:pos x="194" y="83"/>
                                </a:cxn>
                                <a:cxn ang="0">
                                  <a:pos x="221" y="81"/>
                                </a:cxn>
                                <a:cxn ang="0">
                                  <a:pos x="250" y="78"/>
                                </a:cxn>
                                <a:cxn ang="0">
                                  <a:pos x="273" y="74"/>
                                </a:cxn>
                                <a:cxn ang="0">
                                  <a:pos x="295" y="69"/>
                                </a:cxn>
                                <a:cxn ang="0">
                                  <a:pos x="318" y="59"/>
                                </a:cxn>
                                <a:cxn ang="0">
                                  <a:pos x="295" y="50"/>
                                </a:cxn>
                                <a:cxn ang="0">
                                  <a:pos x="277" y="38"/>
                                </a:cxn>
                                <a:cxn ang="0">
                                  <a:pos x="264" y="30"/>
                                </a:cxn>
                                <a:cxn ang="0">
                                  <a:pos x="246" y="27"/>
                                </a:cxn>
                                <a:cxn ang="0">
                                  <a:pos x="229" y="24"/>
                                </a:cxn>
                                <a:cxn ang="0">
                                  <a:pos x="209" y="17"/>
                                </a:cxn>
                                <a:cxn ang="0">
                                  <a:pos x="194" y="7"/>
                                </a:cxn>
                                <a:cxn ang="0">
                                  <a:pos x="173" y="3"/>
                                </a:cxn>
                                <a:cxn ang="0">
                                  <a:pos x="147" y="4"/>
                                </a:cxn>
                                <a:cxn ang="0">
                                  <a:pos x="119" y="7"/>
                                </a:cxn>
                                <a:cxn ang="0">
                                  <a:pos x="91" y="0"/>
                                </a:cxn>
                                <a:cxn ang="0">
                                  <a:pos x="60" y="3"/>
                                </a:cxn>
                                <a:cxn ang="0">
                                  <a:pos x="46" y="6"/>
                                </a:cxn>
                              </a:cxnLst>
                              <a:rect l="0" t="0" r="r" b="b"/>
                              <a:pathLst>
                                <a:path w="318" h="90">
                                  <a:moveTo>
                                    <a:pt x="46" y="6"/>
                                  </a:moveTo>
                                  <a:lnTo>
                                    <a:pt x="40" y="19"/>
                                  </a:lnTo>
                                  <a:lnTo>
                                    <a:pt x="34" y="27"/>
                                  </a:lnTo>
                                  <a:lnTo>
                                    <a:pt x="22" y="31"/>
                                  </a:lnTo>
                                  <a:lnTo>
                                    <a:pt x="11" y="34"/>
                                  </a:lnTo>
                                  <a:lnTo>
                                    <a:pt x="0" y="39"/>
                                  </a:lnTo>
                                  <a:lnTo>
                                    <a:pt x="1" y="51"/>
                                  </a:lnTo>
                                  <a:lnTo>
                                    <a:pt x="7" y="62"/>
                                  </a:lnTo>
                                  <a:lnTo>
                                    <a:pt x="15" y="75"/>
                                  </a:lnTo>
                                  <a:lnTo>
                                    <a:pt x="30" y="80"/>
                                  </a:lnTo>
                                  <a:lnTo>
                                    <a:pt x="44" y="81"/>
                                  </a:lnTo>
                                  <a:lnTo>
                                    <a:pt x="66" y="78"/>
                                  </a:lnTo>
                                  <a:lnTo>
                                    <a:pt x="83" y="84"/>
                                  </a:lnTo>
                                  <a:lnTo>
                                    <a:pt x="100" y="88"/>
                                  </a:lnTo>
                                  <a:lnTo>
                                    <a:pt x="122" y="90"/>
                                  </a:lnTo>
                                  <a:lnTo>
                                    <a:pt x="116" y="80"/>
                                  </a:lnTo>
                                  <a:lnTo>
                                    <a:pt x="119" y="69"/>
                                  </a:lnTo>
                                  <a:lnTo>
                                    <a:pt x="137" y="76"/>
                                  </a:lnTo>
                                  <a:lnTo>
                                    <a:pt x="167" y="81"/>
                                  </a:lnTo>
                                  <a:lnTo>
                                    <a:pt x="194" y="83"/>
                                  </a:lnTo>
                                  <a:lnTo>
                                    <a:pt x="221" y="81"/>
                                  </a:lnTo>
                                  <a:lnTo>
                                    <a:pt x="250" y="78"/>
                                  </a:lnTo>
                                  <a:lnTo>
                                    <a:pt x="273" y="74"/>
                                  </a:lnTo>
                                  <a:lnTo>
                                    <a:pt x="295" y="69"/>
                                  </a:lnTo>
                                  <a:lnTo>
                                    <a:pt x="318" y="59"/>
                                  </a:lnTo>
                                  <a:lnTo>
                                    <a:pt x="295" y="50"/>
                                  </a:lnTo>
                                  <a:lnTo>
                                    <a:pt x="277" y="38"/>
                                  </a:lnTo>
                                  <a:lnTo>
                                    <a:pt x="264" y="30"/>
                                  </a:lnTo>
                                  <a:lnTo>
                                    <a:pt x="246" y="27"/>
                                  </a:lnTo>
                                  <a:lnTo>
                                    <a:pt x="229" y="24"/>
                                  </a:lnTo>
                                  <a:lnTo>
                                    <a:pt x="209" y="17"/>
                                  </a:lnTo>
                                  <a:lnTo>
                                    <a:pt x="194" y="7"/>
                                  </a:lnTo>
                                  <a:lnTo>
                                    <a:pt x="173" y="3"/>
                                  </a:lnTo>
                                  <a:lnTo>
                                    <a:pt x="147" y="4"/>
                                  </a:lnTo>
                                  <a:lnTo>
                                    <a:pt x="119" y="7"/>
                                  </a:lnTo>
                                  <a:lnTo>
                                    <a:pt x="91" y="0"/>
                                  </a:lnTo>
                                  <a:lnTo>
                                    <a:pt x="60" y="3"/>
                                  </a:lnTo>
                                  <a:lnTo>
                                    <a:pt x="46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2" name="Freeform 31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05" y="2381"/>
                              <a:ext cx="119" cy="5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34" y="19"/>
                                </a:cxn>
                                <a:cxn ang="0">
                                  <a:pos x="214" y="7"/>
                                </a:cxn>
                                <a:cxn ang="0">
                                  <a:pos x="198" y="1"/>
                                </a:cxn>
                                <a:cxn ang="0">
                                  <a:pos x="175" y="0"/>
                                </a:cxn>
                                <a:cxn ang="0">
                                  <a:pos x="147" y="7"/>
                                </a:cxn>
                                <a:cxn ang="0">
                                  <a:pos x="123" y="18"/>
                                </a:cxn>
                                <a:cxn ang="0">
                                  <a:pos x="101" y="31"/>
                                </a:cxn>
                                <a:cxn ang="0">
                                  <a:pos x="79" y="34"/>
                                </a:cxn>
                                <a:cxn ang="0">
                                  <a:pos x="45" y="37"/>
                                </a:cxn>
                                <a:cxn ang="0">
                                  <a:pos x="73" y="46"/>
                                </a:cxn>
                                <a:cxn ang="0">
                                  <a:pos x="95" y="52"/>
                                </a:cxn>
                                <a:cxn ang="0">
                                  <a:pos x="134" y="57"/>
                                </a:cxn>
                                <a:cxn ang="0">
                                  <a:pos x="85" y="68"/>
                                </a:cxn>
                                <a:cxn ang="0">
                                  <a:pos x="48" y="81"/>
                                </a:cxn>
                                <a:cxn ang="0">
                                  <a:pos x="21" y="96"/>
                                </a:cxn>
                                <a:cxn ang="0">
                                  <a:pos x="0" y="109"/>
                                </a:cxn>
                                <a:cxn ang="0">
                                  <a:pos x="31" y="112"/>
                                </a:cxn>
                                <a:cxn ang="0">
                                  <a:pos x="67" y="111"/>
                                </a:cxn>
                                <a:cxn ang="0">
                                  <a:pos x="95" y="106"/>
                                </a:cxn>
                                <a:cxn ang="0">
                                  <a:pos x="133" y="94"/>
                                </a:cxn>
                                <a:cxn ang="0">
                                  <a:pos x="167" y="80"/>
                                </a:cxn>
                                <a:cxn ang="0">
                                  <a:pos x="185" y="70"/>
                                </a:cxn>
                                <a:cxn ang="0">
                                  <a:pos x="196" y="61"/>
                                </a:cxn>
                                <a:cxn ang="0">
                                  <a:pos x="178" y="50"/>
                                </a:cxn>
                                <a:cxn ang="0">
                                  <a:pos x="162" y="39"/>
                                </a:cxn>
                                <a:cxn ang="0">
                                  <a:pos x="157" y="31"/>
                                </a:cxn>
                                <a:cxn ang="0">
                                  <a:pos x="163" y="25"/>
                                </a:cxn>
                                <a:cxn ang="0">
                                  <a:pos x="172" y="23"/>
                                </a:cxn>
                                <a:cxn ang="0">
                                  <a:pos x="192" y="33"/>
                                </a:cxn>
                                <a:cxn ang="0">
                                  <a:pos x="209" y="49"/>
                                </a:cxn>
                                <a:cxn ang="0">
                                  <a:pos x="224" y="66"/>
                                </a:cxn>
                                <a:cxn ang="0">
                                  <a:pos x="234" y="79"/>
                                </a:cxn>
                                <a:cxn ang="0">
                                  <a:pos x="237" y="69"/>
                                </a:cxn>
                                <a:cxn ang="0">
                                  <a:pos x="233" y="60"/>
                                </a:cxn>
                                <a:cxn ang="0">
                                  <a:pos x="232" y="46"/>
                                </a:cxn>
                                <a:cxn ang="0">
                                  <a:pos x="234" y="19"/>
                                </a:cxn>
                              </a:cxnLst>
                              <a:rect l="0" t="0" r="r" b="b"/>
                              <a:pathLst>
                                <a:path w="237" h="112">
                                  <a:moveTo>
                                    <a:pt x="234" y="19"/>
                                  </a:moveTo>
                                  <a:lnTo>
                                    <a:pt x="214" y="7"/>
                                  </a:lnTo>
                                  <a:lnTo>
                                    <a:pt x="198" y="1"/>
                                  </a:lnTo>
                                  <a:lnTo>
                                    <a:pt x="175" y="0"/>
                                  </a:lnTo>
                                  <a:lnTo>
                                    <a:pt x="147" y="7"/>
                                  </a:lnTo>
                                  <a:lnTo>
                                    <a:pt x="123" y="18"/>
                                  </a:lnTo>
                                  <a:lnTo>
                                    <a:pt x="101" y="31"/>
                                  </a:lnTo>
                                  <a:lnTo>
                                    <a:pt x="79" y="34"/>
                                  </a:lnTo>
                                  <a:lnTo>
                                    <a:pt x="45" y="37"/>
                                  </a:lnTo>
                                  <a:lnTo>
                                    <a:pt x="73" y="46"/>
                                  </a:lnTo>
                                  <a:lnTo>
                                    <a:pt x="95" y="52"/>
                                  </a:lnTo>
                                  <a:lnTo>
                                    <a:pt x="134" y="57"/>
                                  </a:lnTo>
                                  <a:lnTo>
                                    <a:pt x="85" y="68"/>
                                  </a:lnTo>
                                  <a:lnTo>
                                    <a:pt x="48" y="81"/>
                                  </a:lnTo>
                                  <a:lnTo>
                                    <a:pt x="21" y="96"/>
                                  </a:lnTo>
                                  <a:lnTo>
                                    <a:pt x="0" y="109"/>
                                  </a:lnTo>
                                  <a:lnTo>
                                    <a:pt x="31" y="112"/>
                                  </a:lnTo>
                                  <a:lnTo>
                                    <a:pt x="67" y="111"/>
                                  </a:lnTo>
                                  <a:lnTo>
                                    <a:pt x="95" y="106"/>
                                  </a:lnTo>
                                  <a:lnTo>
                                    <a:pt x="133" y="94"/>
                                  </a:lnTo>
                                  <a:lnTo>
                                    <a:pt x="167" y="80"/>
                                  </a:lnTo>
                                  <a:lnTo>
                                    <a:pt x="185" y="70"/>
                                  </a:lnTo>
                                  <a:lnTo>
                                    <a:pt x="196" y="61"/>
                                  </a:lnTo>
                                  <a:lnTo>
                                    <a:pt x="178" y="50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57" y="31"/>
                                  </a:lnTo>
                                  <a:lnTo>
                                    <a:pt x="163" y="25"/>
                                  </a:lnTo>
                                  <a:lnTo>
                                    <a:pt x="172" y="23"/>
                                  </a:lnTo>
                                  <a:lnTo>
                                    <a:pt x="192" y="33"/>
                                  </a:lnTo>
                                  <a:lnTo>
                                    <a:pt x="209" y="49"/>
                                  </a:lnTo>
                                  <a:lnTo>
                                    <a:pt x="224" y="66"/>
                                  </a:lnTo>
                                  <a:lnTo>
                                    <a:pt x="234" y="79"/>
                                  </a:lnTo>
                                  <a:lnTo>
                                    <a:pt x="237" y="69"/>
                                  </a:lnTo>
                                  <a:lnTo>
                                    <a:pt x="233" y="60"/>
                                  </a:lnTo>
                                  <a:lnTo>
                                    <a:pt x="232" y="46"/>
                                  </a:lnTo>
                                  <a:lnTo>
                                    <a:pt x="234" y="1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3" name="Freeform 3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50" y="2426"/>
                              <a:ext cx="78" cy="2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53" y="19"/>
                                </a:cxn>
                                <a:cxn ang="0">
                                  <a:pos x="134" y="8"/>
                                </a:cxn>
                                <a:cxn ang="0">
                                  <a:pos x="111" y="1"/>
                                </a:cxn>
                                <a:cxn ang="0">
                                  <a:pos x="94" y="0"/>
                                </a:cxn>
                                <a:cxn ang="0">
                                  <a:pos x="72" y="3"/>
                                </a:cxn>
                                <a:cxn ang="0">
                                  <a:pos x="44" y="11"/>
                                </a:cxn>
                                <a:cxn ang="0">
                                  <a:pos x="21" y="21"/>
                                </a:cxn>
                                <a:cxn ang="0">
                                  <a:pos x="0" y="32"/>
                                </a:cxn>
                                <a:cxn ang="0">
                                  <a:pos x="26" y="42"/>
                                </a:cxn>
                                <a:cxn ang="0">
                                  <a:pos x="49" y="48"/>
                                </a:cxn>
                                <a:cxn ang="0">
                                  <a:pos x="80" y="54"/>
                                </a:cxn>
                                <a:cxn ang="0">
                                  <a:pos x="114" y="56"/>
                                </a:cxn>
                                <a:cxn ang="0">
                                  <a:pos x="141" y="54"/>
                                </a:cxn>
                                <a:cxn ang="0">
                                  <a:pos x="155" y="50"/>
                                </a:cxn>
                                <a:cxn ang="0">
                                  <a:pos x="143" y="39"/>
                                </a:cxn>
                                <a:cxn ang="0">
                                  <a:pos x="153" y="19"/>
                                </a:cxn>
                              </a:cxnLst>
                              <a:rect l="0" t="0" r="r" b="b"/>
                              <a:pathLst>
                                <a:path w="155" h="56">
                                  <a:moveTo>
                                    <a:pt x="153" y="19"/>
                                  </a:moveTo>
                                  <a:lnTo>
                                    <a:pt x="134" y="8"/>
                                  </a:lnTo>
                                  <a:lnTo>
                                    <a:pt x="111" y="1"/>
                                  </a:lnTo>
                                  <a:lnTo>
                                    <a:pt x="94" y="0"/>
                                  </a:lnTo>
                                  <a:lnTo>
                                    <a:pt x="72" y="3"/>
                                  </a:lnTo>
                                  <a:lnTo>
                                    <a:pt x="44" y="11"/>
                                  </a:lnTo>
                                  <a:lnTo>
                                    <a:pt x="21" y="21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26" y="42"/>
                                  </a:lnTo>
                                  <a:lnTo>
                                    <a:pt x="49" y="48"/>
                                  </a:lnTo>
                                  <a:lnTo>
                                    <a:pt x="80" y="54"/>
                                  </a:lnTo>
                                  <a:lnTo>
                                    <a:pt x="114" y="56"/>
                                  </a:lnTo>
                                  <a:lnTo>
                                    <a:pt x="141" y="54"/>
                                  </a:lnTo>
                                  <a:lnTo>
                                    <a:pt x="155" y="50"/>
                                  </a:lnTo>
                                  <a:lnTo>
                                    <a:pt x="143" y="39"/>
                                  </a:lnTo>
                                  <a:lnTo>
                                    <a:pt x="153" y="1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4" name="Freeform 3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04" y="2453"/>
                              <a:ext cx="79" cy="5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2"/>
                                </a:cxn>
                                <a:cxn ang="0">
                                  <a:pos x="17" y="35"/>
                                </a:cxn>
                                <a:cxn ang="0">
                                  <a:pos x="36" y="17"/>
                                </a:cxn>
                                <a:cxn ang="0">
                                  <a:pos x="54" y="5"/>
                                </a:cxn>
                                <a:cxn ang="0">
                                  <a:pos x="73" y="1"/>
                                </a:cxn>
                                <a:cxn ang="0">
                                  <a:pos x="95" y="0"/>
                                </a:cxn>
                                <a:cxn ang="0">
                                  <a:pos x="123" y="3"/>
                                </a:cxn>
                                <a:cxn ang="0">
                                  <a:pos x="140" y="9"/>
                                </a:cxn>
                                <a:cxn ang="0">
                                  <a:pos x="157" y="19"/>
                                </a:cxn>
                                <a:cxn ang="0">
                                  <a:pos x="129" y="26"/>
                                </a:cxn>
                                <a:cxn ang="0">
                                  <a:pos x="112" y="33"/>
                                </a:cxn>
                                <a:cxn ang="0">
                                  <a:pos x="96" y="44"/>
                                </a:cxn>
                                <a:cxn ang="0">
                                  <a:pos x="80" y="57"/>
                                </a:cxn>
                                <a:cxn ang="0">
                                  <a:pos x="61" y="64"/>
                                </a:cxn>
                                <a:cxn ang="0">
                                  <a:pos x="40" y="67"/>
                                </a:cxn>
                                <a:cxn ang="0">
                                  <a:pos x="32" y="82"/>
                                </a:cxn>
                                <a:cxn ang="0">
                                  <a:pos x="24" y="97"/>
                                </a:cxn>
                                <a:cxn ang="0">
                                  <a:pos x="13" y="105"/>
                                </a:cxn>
                                <a:cxn ang="0">
                                  <a:pos x="4" y="81"/>
                                </a:cxn>
                                <a:cxn ang="0">
                                  <a:pos x="0" y="62"/>
                                </a:cxn>
                              </a:cxnLst>
                              <a:rect l="0" t="0" r="r" b="b"/>
                              <a:pathLst>
                                <a:path w="157" h="105">
                                  <a:moveTo>
                                    <a:pt x="0" y="62"/>
                                  </a:moveTo>
                                  <a:lnTo>
                                    <a:pt x="17" y="35"/>
                                  </a:lnTo>
                                  <a:lnTo>
                                    <a:pt x="36" y="17"/>
                                  </a:lnTo>
                                  <a:lnTo>
                                    <a:pt x="54" y="5"/>
                                  </a:lnTo>
                                  <a:lnTo>
                                    <a:pt x="73" y="1"/>
                                  </a:lnTo>
                                  <a:lnTo>
                                    <a:pt x="95" y="0"/>
                                  </a:lnTo>
                                  <a:lnTo>
                                    <a:pt x="123" y="3"/>
                                  </a:lnTo>
                                  <a:lnTo>
                                    <a:pt x="140" y="9"/>
                                  </a:lnTo>
                                  <a:lnTo>
                                    <a:pt x="157" y="19"/>
                                  </a:lnTo>
                                  <a:lnTo>
                                    <a:pt x="129" y="26"/>
                                  </a:lnTo>
                                  <a:lnTo>
                                    <a:pt x="112" y="33"/>
                                  </a:lnTo>
                                  <a:lnTo>
                                    <a:pt x="96" y="44"/>
                                  </a:lnTo>
                                  <a:lnTo>
                                    <a:pt x="80" y="57"/>
                                  </a:lnTo>
                                  <a:lnTo>
                                    <a:pt x="61" y="64"/>
                                  </a:lnTo>
                                  <a:lnTo>
                                    <a:pt x="40" y="67"/>
                                  </a:lnTo>
                                  <a:lnTo>
                                    <a:pt x="32" y="82"/>
                                  </a:lnTo>
                                  <a:lnTo>
                                    <a:pt x="24" y="97"/>
                                  </a:lnTo>
                                  <a:lnTo>
                                    <a:pt x="13" y="105"/>
                                  </a:lnTo>
                                  <a:lnTo>
                                    <a:pt x="4" y="81"/>
                                  </a:lnTo>
                                  <a:lnTo>
                                    <a:pt x="0" y="6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5" name="Freeform 3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11" y="1838"/>
                              <a:ext cx="67" cy="14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5" y="0"/>
                                </a:cxn>
                                <a:cxn ang="0">
                                  <a:pos x="0" y="121"/>
                                </a:cxn>
                                <a:cxn ang="0">
                                  <a:pos x="136" y="282"/>
                                </a:cxn>
                                <a:cxn ang="0">
                                  <a:pos x="105" y="226"/>
                                </a:cxn>
                                <a:cxn ang="0">
                                  <a:pos x="88" y="197"/>
                                </a:cxn>
                                <a:cxn ang="0">
                                  <a:pos x="77" y="172"/>
                                </a:cxn>
                                <a:cxn ang="0">
                                  <a:pos x="67" y="138"/>
                                </a:cxn>
                                <a:cxn ang="0">
                                  <a:pos x="62" y="112"/>
                                </a:cxn>
                                <a:cxn ang="0">
                                  <a:pos x="53" y="84"/>
                                </a:cxn>
                                <a:cxn ang="0">
                                  <a:pos x="41" y="55"/>
                                </a:cxn>
                                <a:cxn ang="0">
                                  <a:pos x="35" y="0"/>
                                </a:cxn>
                              </a:cxnLst>
                              <a:rect l="0" t="0" r="r" b="b"/>
                              <a:pathLst>
                                <a:path w="136" h="282">
                                  <a:moveTo>
                                    <a:pt x="35" y="0"/>
                                  </a:moveTo>
                                  <a:lnTo>
                                    <a:pt x="0" y="121"/>
                                  </a:lnTo>
                                  <a:lnTo>
                                    <a:pt x="136" y="282"/>
                                  </a:lnTo>
                                  <a:lnTo>
                                    <a:pt x="105" y="226"/>
                                  </a:lnTo>
                                  <a:lnTo>
                                    <a:pt x="88" y="197"/>
                                  </a:lnTo>
                                  <a:lnTo>
                                    <a:pt x="77" y="172"/>
                                  </a:lnTo>
                                  <a:lnTo>
                                    <a:pt x="67" y="138"/>
                                  </a:lnTo>
                                  <a:lnTo>
                                    <a:pt x="62" y="112"/>
                                  </a:lnTo>
                                  <a:lnTo>
                                    <a:pt x="53" y="84"/>
                                  </a:lnTo>
                                  <a:lnTo>
                                    <a:pt x="41" y="55"/>
                                  </a:lnTo>
                                  <a:lnTo>
                                    <a:pt x="3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6" name="Freeform 3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76" y="1700"/>
                              <a:ext cx="155" cy="5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6" y="0"/>
                                </a:cxn>
                                <a:cxn ang="0">
                                  <a:pos x="133" y="36"/>
                                </a:cxn>
                                <a:cxn ang="0">
                                  <a:pos x="129" y="55"/>
                                </a:cxn>
                                <a:cxn ang="0">
                                  <a:pos x="131" y="77"/>
                                </a:cxn>
                                <a:cxn ang="0">
                                  <a:pos x="132" y="105"/>
                                </a:cxn>
                                <a:cxn ang="0">
                                  <a:pos x="133" y="146"/>
                                </a:cxn>
                                <a:cxn ang="0">
                                  <a:pos x="131" y="191"/>
                                </a:cxn>
                                <a:cxn ang="0">
                                  <a:pos x="125" y="245"/>
                                </a:cxn>
                                <a:cxn ang="0">
                                  <a:pos x="117" y="297"/>
                                </a:cxn>
                                <a:cxn ang="0">
                                  <a:pos x="104" y="352"/>
                                </a:cxn>
                                <a:cxn ang="0">
                                  <a:pos x="93" y="393"/>
                                </a:cxn>
                                <a:cxn ang="0">
                                  <a:pos x="122" y="450"/>
                                </a:cxn>
                                <a:cxn ang="0">
                                  <a:pos x="160" y="500"/>
                                </a:cxn>
                                <a:cxn ang="0">
                                  <a:pos x="183" y="530"/>
                                </a:cxn>
                                <a:cxn ang="0">
                                  <a:pos x="223" y="576"/>
                                </a:cxn>
                                <a:cxn ang="0">
                                  <a:pos x="253" y="616"/>
                                </a:cxn>
                                <a:cxn ang="0">
                                  <a:pos x="294" y="663"/>
                                </a:cxn>
                                <a:cxn ang="0">
                                  <a:pos x="294" y="708"/>
                                </a:cxn>
                                <a:cxn ang="0">
                                  <a:pos x="301" y="749"/>
                                </a:cxn>
                                <a:cxn ang="0">
                                  <a:pos x="298" y="780"/>
                                </a:cxn>
                                <a:cxn ang="0">
                                  <a:pos x="298" y="825"/>
                                </a:cxn>
                                <a:cxn ang="0">
                                  <a:pos x="298" y="863"/>
                                </a:cxn>
                                <a:cxn ang="0">
                                  <a:pos x="291" y="887"/>
                                </a:cxn>
                                <a:cxn ang="0">
                                  <a:pos x="291" y="918"/>
                                </a:cxn>
                                <a:cxn ang="0">
                                  <a:pos x="305" y="946"/>
                                </a:cxn>
                                <a:cxn ang="0">
                                  <a:pos x="308" y="964"/>
                                </a:cxn>
                                <a:cxn ang="0">
                                  <a:pos x="309" y="977"/>
                                </a:cxn>
                                <a:cxn ang="0">
                                  <a:pos x="308" y="996"/>
                                </a:cxn>
                                <a:cxn ang="0">
                                  <a:pos x="302" y="1009"/>
                                </a:cxn>
                                <a:cxn ang="0">
                                  <a:pos x="287" y="1022"/>
                                </a:cxn>
                                <a:cxn ang="0">
                                  <a:pos x="295" y="1007"/>
                                </a:cxn>
                                <a:cxn ang="0">
                                  <a:pos x="300" y="995"/>
                                </a:cxn>
                                <a:cxn ang="0">
                                  <a:pos x="299" y="984"/>
                                </a:cxn>
                                <a:cxn ang="0">
                                  <a:pos x="293" y="973"/>
                                </a:cxn>
                                <a:cxn ang="0">
                                  <a:pos x="287" y="967"/>
                                </a:cxn>
                                <a:cxn ang="0">
                                  <a:pos x="246" y="925"/>
                                </a:cxn>
                                <a:cxn ang="0">
                                  <a:pos x="191" y="860"/>
                                </a:cxn>
                                <a:cxn ang="0">
                                  <a:pos x="138" y="783"/>
                                </a:cxn>
                                <a:cxn ang="0">
                                  <a:pos x="97" y="708"/>
                                </a:cxn>
                                <a:cxn ang="0">
                                  <a:pos x="59" y="636"/>
                                </a:cxn>
                                <a:cxn ang="0">
                                  <a:pos x="45" y="594"/>
                                </a:cxn>
                                <a:cxn ang="0">
                                  <a:pos x="45" y="573"/>
                                </a:cxn>
                                <a:cxn ang="0">
                                  <a:pos x="35" y="545"/>
                                </a:cxn>
                                <a:cxn ang="0">
                                  <a:pos x="14" y="438"/>
                                </a:cxn>
                                <a:cxn ang="0">
                                  <a:pos x="4" y="366"/>
                                </a:cxn>
                                <a:cxn ang="0">
                                  <a:pos x="0" y="286"/>
                                </a:cxn>
                                <a:cxn ang="0">
                                  <a:pos x="10" y="214"/>
                                </a:cxn>
                                <a:cxn ang="0">
                                  <a:pos x="41" y="142"/>
                                </a:cxn>
                                <a:cxn ang="0">
                                  <a:pos x="86" y="80"/>
                                </a:cxn>
                                <a:cxn ang="0">
                                  <a:pos x="110" y="55"/>
                                </a:cxn>
                                <a:cxn ang="0">
                                  <a:pos x="146" y="0"/>
                                </a:cxn>
                              </a:cxnLst>
                              <a:rect l="0" t="0" r="r" b="b"/>
                              <a:pathLst>
                                <a:path w="309" h="1022">
                                  <a:moveTo>
                                    <a:pt x="146" y="0"/>
                                  </a:moveTo>
                                  <a:lnTo>
                                    <a:pt x="133" y="36"/>
                                  </a:lnTo>
                                  <a:lnTo>
                                    <a:pt x="129" y="55"/>
                                  </a:lnTo>
                                  <a:lnTo>
                                    <a:pt x="131" y="77"/>
                                  </a:lnTo>
                                  <a:lnTo>
                                    <a:pt x="132" y="105"/>
                                  </a:lnTo>
                                  <a:lnTo>
                                    <a:pt x="133" y="146"/>
                                  </a:lnTo>
                                  <a:lnTo>
                                    <a:pt x="131" y="191"/>
                                  </a:lnTo>
                                  <a:lnTo>
                                    <a:pt x="125" y="245"/>
                                  </a:lnTo>
                                  <a:lnTo>
                                    <a:pt x="117" y="297"/>
                                  </a:lnTo>
                                  <a:lnTo>
                                    <a:pt x="104" y="352"/>
                                  </a:lnTo>
                                  <a:lnTo>
                                    <a:pt x="93" y="393"/>
                                  </a:lnTo>
                                  <a:lnTo>
                                    <a:pt x="122" y="450"/>
                                  </a:lnTo>
                                  <a:lnTo>
                                    <a:pt x="160" y="500"/>
                                  </a:lnTo>
                                  <a:lnTo>
                                    <a:pt x="183" y="530"/>
                                  </a:lnTo>
                                  <a:lnTo>
                                    <a:pt x="223" y="576"/>
                                  </a:lnTo>
                                  <a:lnTo>
                                    <a:pt x="253" y="616"/>
                                  </a:lnTo>
                                  <a:lnTo>
                                    <a:pt x="294" y="663"/>
                                  </a:lnTo>
                                  <a:lnTo>
                                    <a:pt x="294" y="708"/>
                                  </a:lnTo>
                                  <a:lnTo>
                                    <a:pt x="301" y="749"/>
                                  </a:lnTo>
                                  <a:lnTo>
                                    <a:pt x="298" y="780"/>
                                  </a:lnTo>
                                  <a:lnTo>
                                    <a:pt x="298" y="825"/>
                                  </a:lnTo>
                                  <a:lnTo>
                                    <a:pt x="298" y="863"/>
                                  </a:lnTo>
                                  <a:lnTo>
                                    <a:pt x="291" y="887"/>
                                  </a:lnTo>
                                  <a:lnTo>
                                    <a:pt x="291" y="918"/>
                                  </a:lnTo>
                                  <a:lnTo>
                                    <a:pt x="305" y="946"/>
                                  </a:lnTo>
                                  <a:lnTo>
                                    <a:pt x="308" y="964"/>
                                  </a:lnTo>
                                  <a:lnTo>
                                    <a:pt x="309" y="977"/>
                                  </a:lnTo>
                                  <a:lnTo>
                                    <a:pt x="308" y="996"/>
                                  </a:lnTo>
                                  <a:lnTo>
                                    <a:pt x="302" y="1009"/>
                                  </a:lnTo>
                                  <a:lnTo>
                                    <a:pt x="287" y="1022"/>
                                  </a:lnTo>
                                  <a:lnTo>
                                    <a:pt x="295" y="1007"/>
                                  </a:lnTo>
                                  <a:lnTo>
                                    <a:pt x="300" y="995"/>
                                  </a:lnTo>
                                  <a:lnTo>
                                    <a:pt x="299" y="984"/>
                                  </a:lnTo>
                                  <a:lnTo>
                                    <a:pt x="293" y="973"/>
                                  </a:lnTo>
                                  <a:lnTo>
                                    <a:pt x="287" y="967"/>
                                  </a:lnTo>
                                  <a:lnTo>
                                    <a:pt x="246" y="925"/>
                                  </a:lnTo>
                                  <a:lnTo>
                                    <a:pt x="191" y="860"/>
                                  </a:lnTo>
                                  <a:lnTo>
                                    <a:pt x="138" y="783"/>
                                  </a:lnTo>
                                  <a:lnTo>
                                    <a:pt x="97" y="708"/>
                                  </a:lnTo>
                                  <a:lnTo>
                                    <a:pt x="59" y="636"/>
                                  </a:lnTo>
                                  <a:lnTo>
                                    <a:pt x="45" y="594"/>
                                  </a:lnTo>
                                  <a:lnTo>
                                    <a:pt x="45" y="573"/>
                                  </a:lnTo>
                                  <a:lnTo>
                                    <a:pt x="35" y="545"/>
                                  </a:lnTo>
                                  <a:lnTo>
                                    <a:pt x="14" y="438"/>
                                  </a:lnTo>
                                  <a:lnTo>
                                    <a:pt x="4" y="366"/>
                                  </a:lnTo>
                                  <a:lnTo>
                                    <a:pt x="0" y="286"/>
                                  </a:lnTo>
                                  <a:lnTo>
                                    <a:pt x="10" y="214"/>
                                  </a:lnTo>
                                  <a:lnTo>
                                    <a:pt x="41" y="142"/>
                                  </a:lnTo>
                                  <a:lnTo>
                                    <a:pt x="86" y="80"/>
                                  </a:lnTo>
                                  <a:lnTo>
                                    <a:pt x="110" y="55"/>
                                  </a:lnTo>
                                  <a:lnTo>
                                    <a:pt x="14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1F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7" name="Freeform 3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6" y="1735"/>
                              <a:ext cx="18" cy="15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7" y="0"/>
                                </a:cxn>
                                <a:cxn ang="0">
                                  <a:pos x="27" y="66"/>
                                </a:cxn>
                                <a:cxn ang="0">
                                  <a:pos x="21" y="138"/>
                                </a:cxn>
                                <a:cxn ang="0">
                                  <a:pos x="24" y="207"/>
                                </a:cxn>
                                <a:cxn ang="0">
                                  <a:pos x="26" y="261"/>
                                </a:cxn>
                                <a:cxn ang="0">
                                  <a:pos x="23" y="310"/>
                                </a:cxn>
                                <a:cxn ang="0">
                                  <a:pos x="12" y="279"/>
                                </a:cxn>
                                <a:cxn ang="0">
                                  <a:pos x="7" y="254"/>
                                </a:cxn>
                                <a:cxn ang="0">
                                  <a:pos x="1" y="213"/>
                                </a:cxn>
                                <a:cxn ang="0">
                                  <a:pos x="0" y="168"/>
                                </a:cxn>
                                <a:cxn ang="0">
                                  <a:pos x="6" y="117"/>
                                </a:cxn>
                                <a:cxn ang="0">
                                  <a:pos x="14" y="69"/>
                                </a:cxn>
                                <a:cxn ang="0">
                                  <a:pos x="24" y="35"/>
                                </a:cxn>
                                <a:cxn ang="0">
                                  <a:pos x="37" y="0"/>
                                </a:cxn>
                              </a:cxnLst>
                              <a:rect l="0" t="0" r="r" b="b"/>
                              <a:pathLst>
                                <a:path w="37" h="310">
                                  <a:moveTo>
                                    <a:pt x="37" y="0"/>
                                  </a:moveTo>
                                  <a:lnTo>
                                    <a:pt x="27" y="66"/>
                                  </a:lnTo>
                                  <a:lnTo>
                                    <a:pt x="21" y="138"/>
                                  </a:lnTo>
                                  <a:lnTo>
                                    <a:pt x="24" y="207"/>
                                  </a:lnTo>
                                  <a:lnTo>
                                    <a:pt x="26" y="261"/>
                                  </a:lnTo>
                                  <a:lnTo>
                                    <a:pt x="23" y="310"/>
                                  </a:lnTo>
                                  <a:lnTo>
                                    <a:pt x="12" y="279"/>
                                  </a:lnTo>
                                  <a:lnTo>
                                    <a:pt x="7" y="254"/>
                                  </a:lnTo>
                                  <a:lnTo>
                                    <a:pt x="1" y="213"/>
                                  </a:lnTo>
                                  <a:lnTo>
                                    <a:pt x="0" y="168"/>
                                  </a:lnTo>
                                  <a:lnTo>
                                    <a:pt x="6" y="117"/>
                                  </a:lnTo>
                                  <a:lnTo>
                                    <a:pt x="14" y="69"/>
                                  </a:lnTo>
                                  <a:lnTo>
                                    <a:pt x="24" y="35"/>
                                  </a:lnTo>
                                  <a:lnTo>
                                    <a:pt x="3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8" name="Freeform 3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7" y="1866"/>
                              <a:ext cx="47" cy="8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5" y="0"/>
                                </a:cxn>
                                <a:cxn ang="0">
                                  <a:pos x="24" y="32"/>
                                </a:cxn>
                                <a:cxn ang="0">
                                  <a:pos x="12" y="54"/>
                                </a:cxn>
                                <a:cxn ang="0">
                                  <a:pos x="0" y="80"/>
                                </a:cxn>
                                <a:cxn ang="0">
                                  <a:pos x="10" y="94"/>
                                </a:cxn>
                                <a:cxn ang="0">
                                  <a:pos x="32" y="119"/>
                                </a:cxn>
                                <a:cxn ang="0">
                                  <a:pos x="56" y="139"/>
                                </a:cxn>
                                <a:cxn ang="0">
                                  <a:pos x="94" y="165"/>
                                </a:cxn>
                                <a:cxn ang="0">
                                  <a:pos x="53" y="107"/>
                                </a:cxn>
                                <a:cxn ang="0">
                                  <a:pos x="23" y="67"/>
                                </a:cxn>
                                <a:cxn ang="0">
                                  <a:pos x="45" y="0"/>
                                </a:cxn>
                              </a:cxnLst>
                              <a:rect l="0" t="0" r="r" b="b"/>
                              <a:pathLst>
                                <a:path w="94" h="165">
                                  <a:moveTo>
                                    <a:pt x="45" y="0"/>
                                  </a:moveTo>
                                  <a:lnTo>
                                    <a:pt x="24" y="32"/>
                                  </a:lnTo>
                                  <a:lnTo>
                                    <a:pt x="12" y="54"/>
                                  </a:lnTo>
                                  <a:lnTo>
                                    <a:pt x="0" y="80"/>
                                  </a:lnTo>
                                  <a:lnTo>
                                    <a:pt x="10" y="94"/>
                                  </a:lnTo>
                                  <a:lnTo>
                                    <a:pt x="32" y="119"/>
                                  </a:lnTo>
                                  <a:lnTo>
                                    <a:pt x="56" y="139"/>
                                  </a:lnTo>
                                  <a:lnTo>
                                    <a:pt x="94" y="165"/>
                                  </a:lnTo>
                                  <a:lnTo>
                                    <a:pt x="53" y="107"/>
                                  </a:lnTo>
                                  <a:lnTo>
                                    <a:pt x="23" y="67"/>
                                  </a:lnTo>
                                  <a:lnTo>
                                    <a:pt x="4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09" name="Freeform 32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9" y="1917"/>
                              <a:ext cx="93" cy="13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" y="28"/>
                                </a:cxn>
                                <a:cxn ang="0">
                                  <a:pos x="8" y="52"/>
                                </a:cxn>
                                <a:cxn ang="0">
                                  <a:pos x="19" y="73"/>
                                </a:cxn>
                                <a:cxn ang="0">
                                  <a:pos x="34" y="93"/>
                                </a:cxn>
                                <a:cxn ang="0">
                                  <a:pos x="33" y="106"/>
                                </a:cxn>
                                <a:cxn ang="0">
                                  <a:pos x="24" y="119"/>
                                </a:cxn>
                                <a:cxn ang="0">
                                  <a:pos x="10" y="127"/>
                                </a:cxn>
                                <a:cxn ang="0">
                                  <a:pos x="26" y="154"/>
                                </a:cxn>
                                <a:cxn ang="0">
                                  <a:pos x="50" y="174"/>
                                </a:cxn>
                                <a:cxn ang="0">
                                  <a:pos x="79" y="188"/>
                                </a:cxn>
                                <a:cxn ang="0">
                                  <a:pos x="108" y="196"/>
                                </a:cxn>
                                <a:cxn ang="0">
                                  <a:pos x="139" y="204"/>
                                </a:cxn>
                                <a:cxn ang="0">
                                  <a:pos x="155" y="225"/>
                                </a:cxn>
                                <a:cxn ang="0">
                                  <a:pos x="166" y="244"/>
                                </a:cxn>
                                <a:cxn ang="0">
                                  <a:pos x="173" y="266"/>
                                </a:cxn>
                                <a:cxn ang="0">
                                  <a:pos x="181" y="255"/>
                                </a:cxn>
                                <a:cxn ang="0">
                                  <a:pos x="185" y="242"/>
                                </a:cxn>
                                <a:cxn ang="0">
                                  <a:pos x="186" y="227"/>
                                </a:cxn>
                                <a:cxn ang="0">
                                  <a:pos x="181" y="212"/>
                                </a:cxn>
                                <a:cxn ang="0">
                                  <a:pos x="156" y="183"/>
                                </a:cxn>
                                <a:cxn ang="0">
                                  <a:pos x="126" y="155"/>
                                </a:cxn>
                                <a:cxn ang="0">
                                  <a:pos x="101" y="125"/>
                                </a:cxn>
                                <a:cxn ang="0">
                                  <a:pos x="73" y="89"/>
                                </a:cxn>
                                <a:cxn ang="0">
                                  <a:pos x="47" y="57"/>
                                </a:cxn>
                                <a:cxn ang="0">
                                  <a:pos x="25" y="30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86" h="266">
                                  <a:moveTo>
                                    <a:pt x="0" y="0"/>
                                  </a:moveTo>
                                  <a:lnTo>
                                    <a:pt x="1" y="28"/>
                                  </a:lnTo>
                                  <a:lnTo>
                                    <a:pt x="8" y="52"/>
                                  </a:lnTo>
                                  <a:lnTo>
                                    <a:pt x="19" y="73"/>
                                  </a:lnTo>
                                  <a:lnTo>
                                    <a:pt x="34" y="93"/>
                                  </a:lnTo>
                                  <a:lnTo>
                                    <a:pt x="33" y="106"/>
                                  </a:lnTo>
                                  <a:lnTo>
                                    <a:pt x="24" y="119"/>
                                  </a:lnTo>
                                  <a:lnTo>
                                    <a:pt x="10" y="127"/>
                                  </a:lnTo>
                                  <a:lnTo>
                                    <a:pt x="26" y="154"/>
                                  </a:lnTo>
                                  <a:lnTo>
                                    <a:pt x="50" y="174"/>
                                  </a:lnTo>
                                  <a:lnTo>
                                    <a:pt x="79" y="188"/>
                                  </a:lnTo>
                                  <a:lnTo>
                                    <a:pt x="108" y="196"/>
                                  </a:lnTo>
                                  <a:lnTo>
                                    <a:pt x="139" y="204"/>
                                  </a:lnTo>
                                  <a:lnTo>
                                    <a:pt x="155" y="225"/>
                                  </a:lnTo>
                                  <a:lnTo>
                                    <a:pt x="166" y="244"/>
                                  </a:lnTo>
                                  <a:lnTo>
                                    <a:pt x="173" y="266"/>
                                  </a:lnTo>
                                  <a:lnTo>
                                    <a:pt x="181" y="255"/>
                                  </a:lnTo>
                                  <a:lnTo>
                                    <a:pt x="185" y="242"/>
                                  </a:lnTo>
                                  <a:lnTo>
                                    <a:pt x="186" y="227"/>
                                  </a:lnTo>
                                  <a:lnTo>
                                    <a:pt x="181" y="212"/>
                                  </a:lnTo>
                                  <a:lnTo>
                                    <a:pt x="156" y="183"/>
                                  </a:lnTo>
                                  <a:lnTo>
                                    <a:pt x="126" y="155"/>
                                  </a:lnTo>
                                  <a:lnTo>
                                    <a:pt x="101" y="125"/>
                                  </a:lnTo>
                                  <a:lnTo>
                                    <a:pt x="73" y="89"/>
                                  </a:lnTo>
                                  <a:lnTo>
                                    <a:pt x="47" y="57"/>
                                  </a:lnTo>
                                  <a:lnTo>
                                    <a:pt x="25" y="3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6710" name="Group 3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18" y="2032"/>
                          <a:ext cx="27" cy="139"/>
                          <a:chOff x="4318" y="2032"/>
                          <a:chExt cx="27" cy="139"/>
                        </a:xfrm>
                      </p:grpSpPr>
                      <p:grpSp>
                        <p:nvGrpSpPr>
                          <p:cNvPr id="16711" name="Group 3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21" y="2032"/>
                            <a:ext cx="24" cy="139"/>
                            <a:chOff x="4321" y="2032"/>
                            <a:chExt cx="24" cy="139"/>
                          </a:xfrm>
                        </p:grpSpPr>
                        <p:sp>
                          <p:nvSpPr>
                            <p:cNvPr id="16712" name="Oval 3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5" y="2032"/>
                              <a:ext cx="20" cy="25"/>
                            </a:xfrm>
                            <a:prstGeom prst="ellipse">
                              <a:avLst/>
                            </a:pr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13" name="Oval 3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1" y="2087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14" name="Oval 3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2" y="2145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6715" name="Group 3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18" y="2032"/>
                            <a:ext cx="25" cy="139"/>
                            <a:chOff x="4318" y="2032"/>
                            <a:chExt cx="25" cy="139"/>
                          </a:xfrm>
                        </p:grpSpPr>
                        <p:sp>
                          <p:nvSpPr>
                            <p:cNvPr id="16716" name="Oval 3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2" y="2032"/>
                              <a:ext cx="21" cy="25"/>
                            </a:xfrm>
                            <a:prstGeom prst="ellipse">
                              <a:avLst/>
                            </a:prstGeom>
                            <a:solidFill>
                              <a:srgbClr val="002BD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17" name="Oval 3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8" y="2087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2BD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6718" name="Oval 3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9" y="2145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2BD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  <p:grpSp>
            <p:nvGrpSpPr>
              <p:cNvPr id="16719" name="Group 335"/>
              <p:cNvGrpSpPr>
                <a:grpSpLocks/>
              </p:cNvGrpSpPr>
              <p:nvPr/>
            </p:nvGrpSpPr>
            <p:grpSpPr bwMode="auto">
              <a:xfrm flipH="1">
                <a:off x="3408" y="2208"/>
                <a:ext cx="672" cy="535"/>
                <a:chOff x="5232" y="2544"/>
                <a:chExt cx="1488" cy="967"/>
              </a:xfrm>
            </p:grpSpPr>
            <p:sp>
              <p:nvSpPr>
                <p:cNvPr id="16720" name="Freeform 336" descr="Коричневый мрамор"/>
                <p:cNvSpPr>
                  <a:spLocks/>
                </p:cNvSpPr>
                <p:nvPr/>
              </p:nvSpPr>
              <p:spPr bwMode="auto">
                <a:xfrm>
                  <a:off x="5380" y="2933"/>
                  <a:ext cx="1287" cy="57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4" y="173"/>
                    </a:cxn>
                    <a:cxn ang="0">
                      <a:pos x="6" y="341"/>
                    </a:cxn>
                    <a:cxn ang="0">
                      <a:pos x="0" y="514"/>
                    </a:cxn>
                    <a:cxn ang="0">
                      <a:pos x="6" y="627"/>
                    </a:cxn>
                    <a:cxn ang="0">
                      <a:pos x="35" y="747"/>
                    </a:cxn>
                    <a:cxn ang="0">
                      <a:pos x="928" y="1596"/>
                    </a:cxn>
                    <a:cxn ang="0">
                      <a:pos x="3292" y="1596"/>
                    </a:cxn>
                    <a:cxn ang="0">
                      <a:pos x="3292" y="1470"/>
                    </a:cxn>
                    <a:cxn ang="0">
                      <a:pos x="3218" y="1400"/>
                    </a:cxn>
                    <a:cxn ang="0">
                      <a:pos x="3168" y="1280"/>
                    </a:cxn>
                    <a:cxn ang="0">
                      <a:pos x="3159" y="1156"/>
                    </a:cxn>
                    <a:cxn ang="0">
                      <a:pos x="3168" y="1020"/>
                    </a:cxn>
                    <a:cxn ang="0">
                      <a:pos x="3187" y="886"/>
                    </a:cxn>
                    <a:cxn ang="0">
                      <a:pos x="3219" y="760"/>
                    </a:cxn>
                    <a:cxn ang="0">
                      <a:pos x="3267" y="689"/>
                    </a:cxn>
                    <a:cxn ang="0">
                      <a:pos x="3364" y="657"/>
                    </a:cxn>
                    <a:cxn ang="0">
                      <a:pos x="3376" y="574"/>
                    </a:cxn>
                    <a:cxn ang="0">
                      <a:pos x="2024" y="12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3376" h="1596">
                      <a:moveTo>
                        <a:pt x="59" y="0"/>
                      </a:moveTo>
                      <a:lnTo>
                        <a:pt x="24" y="173"/>
                      </a:lnTo>
                      <a:lnTo>
                        <a:pt x="6" y="341"/>
                      </a:lnTo>
                      <a:lnTo>
                        <a:pt x="0" y="514"/>
                      </a:lnTo>
                      <a:lnTo>
                        <a:pt x="6" y="627"/>
                      </a:lnTo>
                      <a:lnTo>
                        <a:pt x="35" y="747"/>
                      </a:lnTo>
                      <a:lnTo>
                        <a:pt x="928" y="1596"/>
                      </a:lnTo>
                      <a:lnTo>
                        <a:pt x="3292" y="1596"/>
                      </a:lnTo>
                      <a:lnTo>
                        <a:pt x="3292" y="1470"/>
                      </a:lnTo>
                      <a:lnTo>
                        <a:pt x="3218" y="1400"/>
                      </a:lnTo>
                      <a:lnTo>
                        <a:pt x="3168" y="1280"/>
                      </a:lnTo>
                      <a:lnTo>
                        <a:pt x="3159" y="1156"/>
                      </a:lnTo>
                      <a:lnTo>
                        <a:pt x="3168" y="1020"/>
                      </a:lnTo>
                      <a:lnTo>
                        <a:pt x="3187" y="886"/>
                      </a:lnTo>
                      <a:lnTo>
                        <a:pt x="3219" y="760"/>
                      </a:lnTo>
                      <a:lnTo>
                        <a:pt x="3267" y="689"/>
                      </a:lnTo>
                      <a:lnTo>
                        <a:pt x="3364" y="657"/>
                      </a:lnTo>
                      <a:lnTo>
                        <a:pt x="3376" y="574"/>
                      </a:lnTo>
                      <a:lnTo>
                        <a:pt x="2024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1" name="Freeform 337"/>
                <p:cNvSpPr>
                  <a:spLocks/>
                </p:cNvSpPr>
                <p:nvPr/>
              </p:nvSpPr>
              <p:spPr bwMode="auto">
                <a:xfrm>
                  <a:off x="5755" y="3204"/>
                  <a:ext cx="834" cy="251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5" y="57"/>
                    </a:cxn>
                    <a:cxn ang="0">
                      <a:pos x="24" y="137"/>
                    </a:cxn>
                    <a:cxn ang="0">
                      <a:pos x="0" y="253"/>
                    </a:cxn>
                    <a:cxn ang="0">
                      <a:pos x="3" y="375"/>
                    </a:cxn>
                    <a:cxn ang="0">
                      <a:pos x="6" y="489"/>
                    </a:cxn>
                    <a:cxn ang="0">
                      <a:pos x="24" y="614"/>
                    </a:cxn>
                    <a:cxn ang="0">
                      <a:pos x="36" y="693"/>
                    </a:cxn>
                    <a:cxn ang="0">
                      <a:pos x="2189" y="690"/>
                    </a:cxn>
                    <a:cxn ang="0">
                      <a:pos x="2141" y="608"/>
                    </a:cxn>
                    <a:cxn ang="0">
                      <a:pos x="2113" y="470"/>
                    </a:cxn>
                    <a:cxn ang="0">
                      <a:pos x="2115" y="350"/>
                    </a:cxn>
                    <a:cxn ang="0">
                      <a:pos x="2126" y="218"/>
                    </a:cxn>
                    <a:cxn ang="0">
                      <a:pos x="2141" y="103"/>
                    </a:cxn>
                    <a:cxn ang="0">
                      <a:pos x="2170" y="0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2189" h="693">
                      <a:moveTo>
                        <a:pt x="72" y="0"/>
                      </a:moveTo>
                      <a:lnTo>
                        <a:pt x="45" y="57"/>
                      </a:lnTo>
                      <a:lnTo>
                        <a:pt x="24" y="137"/>
                      </a:lnTo>
                      <a:lnTo>
                        <a:pt x="0" y="253"/>
                      </a:lnTo>
                      <a:lnTo>
                        <a:pt x="3" y="375"/>
                      </a:lnTo>
                      <a:lnTo>
                        <a:pt x="6" y="489"/>
                      </a:lnTo>
                      <a:lnTo>
                        <a:pt x="24" y="614"/>
                      </a:lnTo>
                      <a:lnTo>
                        <a:pt x="36" y="693"/>
                      </a:lnTo>
                      <a:lnTo>
                        <a:pt x="2189" y="690"/>
                      </a:lnTo>
                      <a:lnTo>
                        <a:pt x="2141" y="608"/>
                      </a:lnTo>
                      <a:lnTo>
                        <a:pt x="2113" y="470"/>
                      </a:lnTo>
                      <a:lnTo>
                        <a:pt x="2115" y="350"/>
                      </a:lnTo>
                      <a:lnTo>
                        <a:pt x="2126" y="218"/>
                      </a:lnTo>
                      <a:lnTo>
                        <a:pt x="2141" y="103"/>
                      </a:lnTo>
                      <a:lnTo>
                        <a:pt x="2170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2" name="Freeform 338"/>
                <p:cNvSpPr>
                  <a:spLocks/>
                </p:cNvSpPr>
                <p:nvPr/>
              </p:nvSpPr>
              <p:spPr bwMode="auto">
                <a:xfrm>
                  <a:off x="5422" y="2951"/>
                  <a:ext cx="329" cy="246"/>
                </a:xfrm>
                <a:custGeom>
                  <a:avLst/>
                  <a:gdLst/>
                  <a:ahLst/>
                  <a:cxnLst>
                    <a:cxn ang="0">
                      <a:pos x="18" y="55"/>
                    </a:cxn>
                    <a:cxn ang="0">
                      <a:pos x="811" y="675"/>
                    </a:cxn>
                    <a:cxn ang="0">
                      <a:pos x="852" y="681"/>
                    </a:cxn>
                    <a:cxn ang="0">
                      <a:pos x="864" y="632"/>
                    </a:cxn>
                    <a:cxn ang="0">
                      <a:pos x="60" y="6"/>
                    </a:cxn>
                    <a:cxn ang="0">
                      <a:pos x="0" y="0"/>
                    </a:cxn>
                    <a:cxn ang="0">
                      <a:pos x="18" y="55"/>
                    </a:cxn>
                  </a:cxnLst>
                  <a:rect l="0" t="0" r="r" b="b"/>
                  <a:pathLst>
                    <a:path w="864" h="681">
                      <a:moveTo>
                        <a:pt x="18" y="55"/>
                      </a:moveTo>
                      <a:lnTo>
                        <a:pt x="811" y="675"/>
                      </a:lnTo>
                      <a:lnTo>
                        <a:pt x="852" y="681"/>
                      </a:lnTo>
                      <a:lnTo>
                        <a:pt x="864" y="632"/>
                      </a:lnTo>
                      <a:lnTo>
                        <a:pt x="60" y="6"/>
                      </a:lnTo>
                      <a:lnTo>
                        <a:pt x="0" y="0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3" name="Freeform 339" descr="Зеленый мрамор"/>
                <p:cNvSpPr>
                  <a:spLocks/>
                </p:cNvSpPr>
                <p:nvPr/>
              </p:nvSpPr>
              <p:spPr bwMode="auto">
                <a:xfrm>
                  <a:off x="5232" y="2544"/>
                  <a:ext cx="1488" cy="604"/>
                </a:xfrm>
                <a:custGeom>
                  <a:avLst/>
                  <a:gdLst/>
                  <a:ahLst/>
                  <a:cxnLst>
                    <a:cxn ang="0">
                      <a:pos x="3910" y="502"/>
                    </a:cxn>
                    <a:cxn ang="0">
                      <a:pos x="2000" y="0"/>
                    </a:cxn>
                    <a:cxn ang="0">
                      <a:pos x="53" y="144"/>
                    </a:cxn>
                    <a:cxn ang="0">
                      <a:pos x="18" y="203"/>
                    </a:cxn>
                    <a:cxn ang="0">
                      <a:pos x="0" y="317"/>
                    </a:cxn>
                    <a:cxn ang="0">
                      <a:pos x="0" y="478"/>
                    </a:cxn>
                    <a:cxn ang="0">
                      <a:pos x="12" y="634"/>
                    </a:cxn>
                    <a:cxn ang="0">
                      <a:pos x="36" y="748"/>
                    </a:cxn>
                    <a:cxn ang="0">
                      <a:pos x="107" y="867"/>
                    </a:cxn>
                    <a:cxn ang="0">
                      <a:pos x="1500" y="1667"/>
                    </a:cxn>
                    <a:cxn ang="0">
                      <a:pos x="3874" y="1506"/>
                    </a:cxn>
                    <a:cxn ang="0">
                      <a:pos x="3889" y="1413"/>
                    </a:cxn>
                    <a:cxn ang="0">
                      <a:pos x="3778" y="1344"/>
                    </a:cxn>
                    <a:cxn ang="0">
                      <a:pos x="3732" y="1273"/>
                    </a:cxn>
                    <a:cxn ang="0">
                      <a:pos x="3728" y="1110"/>
                    </a:cxn>
                    <a:cxn ang="0">
                      <a:pos x="3728" y="957"/>
                    </a:cxn>
                    <a:cxn ang="0">
                      <a:pos x="3728" y="825"/>
                    </a:cxn>
                    <a:cxn ang="0">
                      <a:pos x="3743" y="703"/>
                    </a:cxn>
                    <a:cxn ang="0">
                      <a:pos x="3778" y="624"/>
                    </a:cxn>
                    <a:cxn ang="0">
                      <a:pos x="3904" y="598"/>
                    </a:cxn>
                    <a:cxn ang="0">
                      <a:pos x="3910" y="502"/>
                    </a:cxn>
                  </a:cxnLst>
                  <a:rect l="0" t="0" r="r" b="b"/>
                  <a:pathLst>
                    <a:path w="3910" h="1667">
                      <a:moveTo>
                        <a:pt x="3910" y="502"/>
                      </a:moveTo>
                      <a:lnTo>
                        <a:pt x="2000" y="0"/>
                      </a:lnTo>
                      <a:lnTo>
                        <a:pt x="53" y="144"/>
                      </a:lnTo>
                      <a:lnTo>
                        <a:pt x="18" y="203"/>
                      </a:lnTo>
                      <a:lnTo>
                        <a:pt x="0" y="317"/>
                      </a:lnTo>
                      <a:lnTo>
                        <a:pt x="0" y="478"/>
                      </a:lnTo>
                      <a:lnTo>
                        <a:pt x="12" y="634"/>
                      </a:lnTo>
                      <a:lnTo>
                        <a:pt x="36" y="748"/>
                      </a:lnTo>
                      <a:lnTo>
                        <a:pt x="107" y="867"/>
                      </a:lnTo>
                      <a:lnTo>
                        <a:pt x="1500" y="1667"/>
                      </a:lnTo>
                      <a:lnTo>
                        <a:pt x="3874" y="1506"/>
                      </a:lnTo>
                      <a:lnTo>
                        <a:pt x="3889" y="1413"/>
                      </a:lnTo>
                      <a:lnTo>
                        <a:pt x="3778" y="1344"/>
                      </a:lnTo>
                      <a:lnTo>
                        <a:pt x="3732" y="1273"/>
                      </a:lnTo>
                      <a:lnTo>
                        <a:pt x="3728" y="1110"/>
                      </a:lnTo>
                      <a:lnTo>
                        <a:pt x="3728" y="957"/>
                      </a:lnTo>
                      <a:lnTo>
                        <a:pt x="3728" y="825"/>
                      </a:lnTo>
                      <a:lnTo>
                        <a:pt x="3743" y="703"/>
                      </a:lnTo>
                      <a:lnTo>
                        <a:pt x="3778" y="624"/>
                      </a:lnTo>
                      <a:lnTo>
                        <a:pt x="3904" y="598"/>
                      </a:lnTo>
                      <a:lnTo>
                        <a:pt x="3910" y="502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4" name="Freeform 340"/>
                <p:cNvSpPr>
                  <a:spLocks/>
                </p:cNvSpPr>
                <p:nvPr/>
              </p:nvSpPr>
              <p:spPr bwMode="auto">
                <a:xfrm>
                  <a:off x="5801" y="2774"/>
                  <a:ext cx="841" cy="316"/>
                </a:xfrm>
                <a:custGeom>
                  <a:avLst/>
                  <a:gdLst/>
                  <a:ahLst/>
                  <a:cxnLst>
                    <a:cxn ang="0">
                      <a:pos x="75" y="170"/>
                    </a:cxn>
                    <a:cxn ang="0">
                      <a:pos x="33" y="235"/>
                    </a:cxn>
                    <a:cxn ang="0">
                      <a:pos x="14" y="331"/>
                    </a:cxn>
                    <a:cxn ang="0">
                      <a:pos x="0" y="505"/>
                    </a:cxn>
                    <a:cxn ang="0">
                      <a:pos x="0" y="674"/>
                    </a:cxn>
                    <a:cxn ang="0">
                      <a:pos x="18" y="782"/>
                    </a:cxn>
                    <a:cxn ang="0">
                      <a:pos x="54" y="872"/>
                    </a:cxn>
                    <a:cxn ang="0">
                      <a:pos x="2196" y="697"/>
                    </a:cxn>
                    <a:cxn ang="0">
                      <a:pos x="2173" y="599"/>
                    </a:cxn>
                    <a:cxn ang="0">
                      <a:pos x="2168" y="457"/>
                    </a:cxn>
                    <a:cxn ang="0">
                      <a:pos x="2168" y="334"/>
                    </a:cxn>
                    <a:cxn ang="0">
                      <a:pos x="2173" y="202"/>
                    </a:cxn>
                    <a:cxn ang="0">
                      <a:pos x="2180" y="116"/>
                    </a:cxn>
                    <a:cxn ang="0">
                      <a:pos x="2194" y="47"/>
                    </a:cxn>
                    <a:cxn ang="0">
                      <a:pos x="2211" y="0"/>
                    </a:cxn>
                    <a:cxn ang="0">
                      <a:pos x="75" y="170"/>
                    </a:cxn>
                  </a:cxnLst>
                  <a:rect l="0" t="0" r="r" b="b"/>
                  <a:pathLst>
                    <a:path w="2211" h="872">
                      <a:moveTo>
                        <a:pt x="75" y="170"/>
                      </a:moveTo>
                      <a:lnTo>
                        <a:pt x="33" y="235"/>
                      </a:lnTo>
                      <a:lnTo>
                        <a:pt x="14" y="331"/>
                      </a:lnTo>
                      <a:lnTo>
                        <a:pt x="0" y="505"/>
                      </a:lnTo>
                      <a:lnTo>
                        <a:pt x="0" y="674"/>
                      </a:lnTo>
                      <a:lnTo>
                        <a:pt x="18" y="782"/>
                      </a:lnTo>
                      <a:lnTo>
                        <a:pt x="54" y="872"/>
                      </a:lnTo>
                      <a:lnTo>
                        <a:pt x="2196" y="697"/>
                      </a:lnTo>
                      <a:lnTo>
                        <a:pt x="2173" y="599"/>
                      </a:lnTo>
                      <a:lnTo>
                        <a:pt x="2168" y="457"/>
                      </a:lnTo>
                      <a:lnTo>
                        <a:pt x="2168" y="334"/>
                      </a:lnTo>
                      <a:lnTo>
                        <a:pt x="2173" y="202"/>
                      </a:lnTo>
                      <a:lnTo>
                        <a:pt x="2180" y="116"/>
                      </a:lnTo>
                      <a:lnTo>
                        <a:pt x="2194" y="47"/>
                      </a:lnTo>
                      <a:lnTo>
                        <a:pt x="2211" y="0"/>
                      </a:lnTo>
                      <a:lnTo>
                        <a:pt x="75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5" name="Freeform 341"/>
                <p:cNvSpPr>
                  <a:spLocks/>
                </p:cNvSpPr>
                <p:nvPr/>
              </p:nvSpPr>
              <p:spPr bwMode="auto">
                <a:xfrm>
                  <a:off x="5278" y="2613"/>
                  <a:ext cx="489" cy="219"/>
                </a:xfrm>
                <a:custGeom>
                  <a:avLst/>
                  <a:gdLst/>
                  <a:ahLst/>
                  <a:cxnLst>
                    <a:cxn ang="0">
                      <a:pos x="18" y="67"/>
                    </a:cxn>
                    <a:cxn ang="0">
                      <a:pos x="1220" y="604"/>
                    </a:cxn>
                    <a:cxn ang="0">
                      <a:pos x="1286" y="604"/>
                    </a:cxn>
                    <a:cxn ang="0">
                      <a:pos x="1286" y="555"/>
                    </a:cxn>
                    <a:cxn ang="0">
                      <a:pos x="35" y="0"/>
                    </a:cxn>
                    <a:cxn ang="0">
                      <a:pos x="0" y="18"/>
                    </a:cxn>
                    <a:cxn ang="0">
                      <a:pos x="18" y="67"/>
                    </a:cxn>
                  </a:cxnLst>
                  <a:rect l="0" t="0" r="r" b="b"/>
                  <a:pathLst>
                    <a:path w="1286" h="604">
                      <a:moveTo>
                        <a:pt x="18" y="67"/>
                      </a:moveTo>
                      <a:lnTo>
                        <a:pt x="1220" y="604"/>
                      </a:lnTo>
                      <a:lnTo>
                        <a:pt x="1286" y="604"/>
                      </a:lnTo>
                      <a:lnTo>
                        <a:pt x="1286" y="555"/>
                      </a:lnTo>
                      <a:lnTo>
                        <a:pt x="35" y="0"/>
                      </a:lnTo>
                      <a:lnTo>
                        <a:pt x="0" y="18"/>
                      </a:lnTo>
                      <a:lnTo>
                        <a:pt x="18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726" name="Group 342"/>
              <p:cNvGrpSpPr>
                <a:grpSpLocks/>
              </p:cNvGrpSpPr>
              <p:nvPr/>
            </p:nvGrpSpPr>
            <p:grpSpPr bwMode="auto">
              <a:xfrm>
                <a:off x="4992" y="2064"/>
                <a:ext cx="768" cy="583"/>
                <a:chOff x="5232" y="2544"/>
                <a:chExt cx="1488" cy="967"/>
              </a:xfrm>
            </p:grpSpPr>
            <p:sp>
              <p:nvSpPr>
                <p:cNvPr id="16727" name="Freeform 343" descr="Коричневый мрамор"/>
                <p:cNvSpPr>
                  <a:spLocks/>
                </p:cNvSpPr>
                <p:nvPr/>
              </p:nvSpPr>
              <p:spPr bwMode="auto">
                <a:xfrm>
                  <a:off x="5380" y="2933"/>
                  <a:ext cx="1287" cy="57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4" y="173"/>
                    </a:cxn>
                    <a:cxn ang="0">
                      <a:pos x="6" y="341"/>
                    </a:cxn>
                    <a:cxn ang="0">
                      <a:pos x="0" y="514"/>
                    </a:cxn>
                    <a:cxn ang="0">
                      <a:pos x="6" y="627"/>
                    </a:cxn>
                    <a:cxn ang="0">
                      <a:pos x="35" y="747"/>
                    </a:cxn>
                    <a:cxn ang="0">
                      <a:pos x="928" y="1596"/>
                    </a:cxn>
                    <a:cxn ang="0">
                      <a:pos x="3292" y="1596"/>
                    </a:cxn>
                    <a:cxn ang="0">
                      <a:pos x="3292" y="1470"/>
                    </a:cxn>
                    <a:cxn ang="0">
                      <a:pos x="3218" y="1400"/>
                    </a:cxn>
                    <a:cxn ang="0">
                      <a:pos x="3168" y="1280"/>
                    </a:cxn>
                    <a:cxn ang="0">
                      <a:pos x="3159" y="1156"/>
                    </a:cxn>
                    <a:cxn ang="0">
                      <a:pos x="3168" y="1020"/>
                    </a:cxn>
                    <a:cxn ang="0">
                      <a:pos x="3187" y="886"/>
                    </a:cxn>
                    <a:cxn ang="0">
                      <a:pos x="3219" y="760"/>
                    </a:cxn>
                    <a:cxn ang="0">
                      <a:pos x="3267" y="689"/>
                    </a:cxn>
                    <a:cxn ang="0">
                      <a:pos x="3364" y="657"/>
                    </a:cxn>
                    <a:cxn ang="0">
                      <a:pos x="3376" y="574"/>
                    </a:cxn>
                    <a:cxn ang="0">
                      <a:pos x="2024" y="12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3376" h="1596">
                      <a:moveTo>
                        <a:pt x="59" y="0"/>
                      </a:moveTo>
                      <a:lnTo>
                        <a:pt x="24" y="173"/>
                      </a:lnTo>
                      <a:lnTo>
                        <a:pt x="6" y="341"/>
                      </a:lnTo>
                      <a:lnTo>
                        <a:pt x="0" y="514"/>
                      </a:lnTo>
                      <a:lnTo>
                        <a:pt x="6" y="627"/>
                      </a:lnTo>
                      <a:lnTo>
                        <a:pt x="35" y="747"/>
                      </a:lnTo>
                      <a:lnTo>
                        <a:pt x="928" y="1596"/>
                      </a:lnTo>
                      <a:lnTo>
                        <a:pt x="3292" y="1596"/>
                      </a:lnTo>
                      <a:lnTo>
                        <a:pt x="3292" y="1470"/>
                      </a:lnTo>
                      <a:lnTo>
                        <a:pt x="3218" y="1400"/>
                      </a:lnTo>
                      <a:lnTo>
                        <a:pt x="3168" y="1280"/>
                      </a:lnTo>
                      <a:lnTo>
                        <a:pt x="3159" y="1156"/>
                      </a:lnTo>
                      <a:lnTo>
                        <a:pt x="3168" y="1020"/>
                      </a:lnTo>
                      <a:lnTo>
                        <a:pt x="3187" y="886"/>
                      </a:lnTo>
                      <a:lnTo>
                        <a:pt x="3219" y="760"/>
                      </a:lnTo>
                      <a:lnTo>
                        <a:pt x="3267" y="689"/>
                      </a:lnTo>
                      <a:lnTo>
                        <a:pt x="3364" y="657"/>
                      </a:lnTo>
                      <a:lnTo>
                        <a:pt x="3376" y="574"/>
                      </a:lnTo>
                      <a:lnTo>
                        <a:pt x="2024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8" name="Freeform 344"/>
                <p:cNvSpPr>
                  <a:spLocks/>
                </p:cNvSpPr>
                <p:nvPr/>
              </p:nvSpPr>
              <p:spPr bwMode="auto">
                <a:xfrm>
                  <a:off x="5755" y="3204"/>
                  <a:ext cx="834" cy="251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5" y="57"/>
                    </a:cxn>
                    <a:cxn ang="0">
                      <a:pos x="24" y="137"/>
                    </a:cxn>
                    <a:cxn ang="0">
                      <a:pos x="0" y="253"/>
                    </a:cxn>
                    <a:cxn ang="0">
                      <a:pos x="3" y="375"/>
                    </a:cxn>
                    <a:cxn ang="0">
                      <a:pos x="6" y="489"/>
                    </a:cxn>
                    <a:cxn ang="0">
                      <a:pos x="24" y="614"/>
                    </a:cxn>
                    <a:cxn ang="0">
                      <a:pos x="36" y="693"/>
                    </a:cxn>
                    <a:cxn ang="0">
                      <a:pos x="2189" y="690"/>
                    </a:cxn>
                    <a:cxn ang="0">
                      <a:pos x="2141" y="608"/>
                    </a:cxn>
                    <a:cxn ang="0">
                      <a:pos x="2113" y="470"/>
                    </a:cxn>
                    <a:cxn ang="0">
                      <a:pos x="2115" y="350"/>
                    </a:cxn>
                    <a:cxn ang="0">
                      <a:pos x="2126" y="218"/>
                    </a:cxn>
                    <a:cxn ang="0">
                      <a:pos x="2141" y="103"/>
                    </a:cxn>
                    <a:cxn ang="0">
                      <a:pos x="2170" y="0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2189" h="693">
                      <a:moveTo>
                        <a:pt x="72" y="0"/>
                      </a:moveTo>
                      <a:lnTo>
                        <a:pt x="45" y="57"/>
                      </a:lnTo>
                      <a:lnTo>
                        <a:pt x="24" y="137"/>
                      </a:lnTo>
                      <a:lnTo>
                        <a:pt x="0" y="253"/>
                      </a:lnTo>
                      <a:lnTo>
                        <a:pt x="3" y="375"/>
                      </a:lnTo>
                      <a:lnTo>
                        <a:pt x="6" y="489"/>
                      </a:lnTo>
                      <a:lnTo>
                        <a:pt x="24" y="614"/>
                      </a:lnTo>
                      <a:lnTo>
                        <a:pt x="36" y="693"/>
                      </a:lnTo>
                      <a:lnTo>
                        <a:pt x="2189" y="690"/>
                      </a:lnTo>
                      <a:lnTo>
                        <a:pt x="2141" y="608"/>
                      </a:lnTo>
                      <a:lnTo>
                        <a:pt x="2113" y="470"/>
                      </a:lnTo>
                      <a:lnTo>
                        <a:pt x="2115" y="350"/>
                      </a:lnTo>
                      <a:lnTo>
                        <a:pt x="2126" y="218"/>
                      </a:lnTo>
                      <a:lnTo>
                        <a:pt x="2141" y="103"/>
                      </a:lnTo>
                      <a:lnTo>
                        <a:pt x="2170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9" name="Freeform 345"/>
                <p:cNvSpPr>
                  <a:spLocks/>
                </p:cNvSpPr>
                <p:nvPr/>
              </p:nvSpPr>
              <p:spPr bwMode="auto">
                <a:xfrm>
                  <a:off x="5422" y="2951"/>
                  <a:ext cx="329" cy="246"/>
                </a:xfrm>
                <a:custGeom>
                  <a:avLst/>
                  <a:gdLst/>
                  <a:ahLst/>
                  <a:cxnLst>
                    <a:cxn ang="0">
                      <a:pos x="18" y="55"/>
                    </a:cxn>
                    <a:cxn ang="0">
                      <a:pos x="811" y="675"/>
                    </a:cxn>
                    <a:cxn ang="0">
                      <a:pos x="852" y="681"/>
                    </a:cxn>
                    <a:cxn ang="0">
                      <a:pos x="864" y="632"/>
                    </a:cxn>
                    <a:cxn ang="0">
                      <a:pos x="60" y="6"/>
                    </a:cxn>
                    <a:cxn ang="0">
                      <a:pos x="0" y="0"/>
                    </a:cxn>
                    <a:cxn ang="0">
                      <a:pos x="18" y="55"/>
                    </a:cxn>
                  </a:cxnLst>
                  <a:rect l="0" t="0" r="r" b="b"/>
                  <a:pathLst>
                    <a:path w="864" h="681">
                      <a:moveTo>
                        <a:pt x="18" y="55"/>
                      </a:moveTo>
                      <a:lnTo>
                        <a:pt x="811" y="675"/>
                      </a:lnTo>
                      <a:lnTo>
                        <a:pt x="852" y="681"/>
                      </a:lnTo>
                      <a:lnTo>
                        <a:pt x="864" y="632"/>
                      </a:lnTo>
                      <a:lnTo>
                        <a:pt x="60" y="6"/>
                      </a:lnTo>
                      <a:lnTo>
                        <a:pt x="0" y="0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0" name="Freeform 346" descr="Зеленый мрамор"/>
                <p:cNvSpPr>
                  <a:spLocks/>
                </p:cNvSpPr>
                <p:nvPr/>
              </p:nvSpPr>
              <p:spPr bwMode="auto">
                <a:xfrm>
                  <a:off x="5232" y="2544"/>
                  <a:ext cx="1488" cy="604"/>
                </a:xfrm>
                <a:custGeom>
                  <a:avLst/>
                  <a:gdLst/>
                  <a:ahLst/>
                  <a:cxnLst>
                    <a:cxn ang="0">
                      <a:pos x="3910" y="502"/>
                    </a:cxn>
                    <a:cxn ang="0">
                      <a:pos x="2000" y="0"/>
                    </a:cxn>
                    <a:cxn ang="0">
                      <a:pos x="53" y="144"/>
                    </a:cxn>
                    <a:cxn ang="0">
                      <a:pos x="18" y="203"/>
                    </a:cxn>
                    <a:cxn ang="0">
                      <a:pos x="0" y="317"/>
                    </a:cxn>
                    <a:cxn ang="0">
                      <a:pos x="0" y="478"/>
                    </a:cxn>
                    <a:cxn ang="0">
                      <a:pos x="12" y="634"/>
                    </a:cxn>
                    <a:cxn ang="0">
                      <a:pos x="36" y="748"/>
                    </a:cxn>
                    <a:cxn ang="0">
                      <a:pos x="107" y="867"/>
                    </a:cxn>
                    <a:cxn ang="0">
                      <a:pos x="1500" y="1667"/>
                    </a:cxn>
                    <a:cxn ang="0">
                      <a:pos x="3874" y="1506"/>
                    </a:cxn>
                    <a:cxn ang="0">
                      <a:pos x="3889" y="1413"/>
                    </a:cxn>
                    <a:cxn ang="0">
                      <a:pos x="3778" y="1344"/>
                    </a:cxn>
                    <a:cxn ang="0">
                      <a:pos x="3732" y="1273"/>
                    </a:cxn>
                    <a:cxn ang="0">
                      <a:pos x="3728" y="1110"/>
                    </a:cxn>
                    <a:cxn ang="0">
                      <a:pos x="3728" y="957"/>
                    </a:cxn>
                    <a:cxn ang="0">
                      <a:pos x="3728" y="825"/>
                    </a:cxn>
                    <a:cxn ang="0">
                      <a:pos x="3743" y="703"/>
                    </a:cxn>
                    <a:cxn ang="0">
                      <a:pos x="3778" y="624"/>
                    </a:cxn>
                    <a:cxn ang="0">
                      <a:pos x="3904" y="598"/>
                    </a:cxn>
                    <a:cxn ang="0">
                      <a:pos x="3910" y="502"/>
                    </a:cxn>
                  </a:cxnLst>
                  <a:rect l="0" t="0" r="r" b="b"/>
                  <a:pathLst>
                    <a:path w="3910" h="1667">
                      <a:moveTo>
                        <a:pt x="3910" y="502"/>
                      </a:moveTo>
                      <a:lnTo>
                        <a:pt x="2000" y="0"/>
                      </a:lnTo>
                      <a:lnTo>
                        <a:pt x="53" y="144"/>
                      </a:lnTo>
                      <a:lnTo>
                        <a:pt x="18" y="203"/>
                      </a:lnTo>
                      <a:lnTo>
                        <a:pt x="0" y="317"/>
                      </a:lnTo>
                      <a:lnTo>
                        <a:pt x="0" y="478"/>
                      </a:lnTo>
                      <a:lnTo>
                        <a:pt x="12" y="634"/>
                      </a:lnTo>
                      <a:lnTo>
                        <a:pt x="36" y="748"/>
                      </a:lnTo>
                      <a:lnTo>
                        <a:pt x="107" y="867"/>
                      </a:lnTo>
                      <a:lnTo>
                        <a:pt x="1500" y="1667"/>
                      </a:lnTo>
                      <a:lnTo>
                        <a:pt x="3874" y="1506"/>
                      </a:lnTo>
                      <a:lnTo>
                        <a:pt x="3889" y="1413"/>
                      </a:lnTo>
                      <a:lnTo>
                        <a:pt x="3778" y="1344"/>
                      </a:lnTo>
                      <a:lnTo>
                        <a:pt x="3732" y="1273"/>
                      </a:lnTo>
                      <a:lnTo>
                        <a:pt x="3728" y="1110"/>
                      </a:lnTo>
                      <a:lnTo>
                        <a:pt x="3728" y="957"/>
                      </a:lnTo>
                      <a:lnTo>
                        <a:pt x="3728" y="825"/>
                      </a:lnTo>
                      <a:lnTo>
                        <a:pt x="3743" y="703"/>
                      </a:lnTo>
                      <a:lnTo>
                        <a:pt x="3778" y="624"/>
                      </a:lnTo>
                      <a:lnTo>
                        <a:pt x="3904" y="598"/>
                      </a:lnTo>
                      <a:lnTo>
                        <a:pt x="3910" y="502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1" name="Freeform 347"/>
                <p:cNvSpPr>
                  <a:spLocks/>
                </p:cNvSpPr>
                <p:nvPr/>
              </p:nvSpPr>
              <p:spPr bwMode="auto">
                <a:xfrm>
                  <a:off x="5801" y="2774"/>
                  <a:ext cx="841" cy="316"/>
                </a:xfrm>
                <a:custGeom>
                  <a:avLst/>
                  <a:gdLst/>
                  <a:ahLst/>
                  <a:cxnLst>
                    <a:cxn ang="0">
                      <a:pos x="75" y="170"/>
                    </a:cxn>
                    <a:cxn ang="0">
                      <a:pos x="33" y="235"/>
                    </a:cxn>
                    <a:cxn ang="0">
                      <a:pos x="14" y="331"/>
                    </a:cxn>
                    <a:cxn ang="0">
                      <a:pos x="0" y="505"/>
                    </a:cxn>
                    <a:cxn ang="0">
                      <a:pos x="0" y="674"/>
                    </a:cxn>
                    <a:cxn ang="0">
                      <a:pos x="18" y="782"/>
                    </a:cxn>
                    <a:cxn ang="0">
                      <a:pos x="54" y="872"/>
                    </a:cxn>
                    <a:cxn ang="0">
                      <a:pos x="2196" y="697"/>
                    </a:cxn>
                    <a:cxn ang="0">
                      <a:pos x="2173" y="599"/>
                    </a:cxn>
                    <a:cxn ang="0">
                      <a:pos x="2168" y="457"/>
                    </a:cxn>
                    <a:cxn ang="0">
                      <a:pos x="2168" y="334"/>
                    </a:cxn>
                    <a:cxn ang="0">
                      <a:pos x="2173" y="202"/>
                    </a:cxn>
                    <a:cxn ang="0">
                      <a:pos x="2180" y="116"/>
                    </a:cxn>
                    <a:cxn ang="0">
                      <a:pos x="2194" y="47"/>
                    </a:cxn>
                    <a:cxn ang="0">
                      <a:pos x="2211" y="0"/>
                    </a:cxn>
                    <a:cxn ang="0">
                      <a:pos x="75" y="170"/>
                    </a:cxn>
                  </a:cxnLst>
                  <a:rect l="0" t="0" r="r" b="b"/>
                  <a:pathLst>
                    <a:path w="2211" h="872">
                      <a:moveTo>
                        <a:pt x="75" y="170"/>
                      </a:moveTo>
                      <a:lnTo>
                        <a:pt x="33" y="235"/>
                      </a:lnTo>
                      <a:lnTo>
                        <a:pt x="14" y="331"/>
                      </a:lnTo>
                      <a:lnTo>
                        <a:pt x="0" y="505"/>
                      </a:lnTo>
                      <a:lnTo>
                        <a:pt x="0" y="674"/>
                      </a:lnTo>
                      <a:lnTo>
                        <a:pt x="18" y="782"/>
                      </a:lnTo>
                      <a:lnTo>
                        <a:pt x="54" y="872"/>
                      </a:lnTo>
                      <a:lnTo>
                        <a:pt x="2196" y="697"/>
                      </a:lnTo>
                      <a:lnTo>
                        <a:pt x="2173" y="599"/>
                      </a:lnTo>
                      <a:lnTo>
                        <a:pt x="2168" y="457"/>
                      </a:lnTo>
                      <a:lnTo>
                        <a:pt x="2168" y="334"/>
                      </a:lnTo>
                      <a:lnTo>
                        <a:pt x="2173" y="202"/>
                      </a:lnTo>
                      <a:lnTo>
                        <a:pt x="2180" y="116"/>
                      </a:lnTo>
                      <a:lnTo>
                        <a:pt x="2194" y="47"/>
                      </a:lnTo>
                      <a:lnTo>
                        <a:pt x="2211" y="0"/>
                      </a:lnTo>
                      <a:lnTo>
                        <a:pt x="75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2" name="Freeform 348"/>
                <p:cNvSpPr>
                  <a:spLocks/>
                </p:cNvSpPr>
                <p:nvPr/>
              </p:nvSpPr>
              <p:spPr bwMode="auto">
                <a:xfrm>
                  <a:off x="5278" y="2613"/>
                  <a:ext cx="489" cy="219"/>
                </a:xfrm>
                <a:custGeom>
                  <a:avLst/>
                  <a:gdLst/>
                  <a:ahLst/>
                  <a:cxnLst>
                    <a:cxn ang="0">
                      <a:pos x="18" y="67"/>
                    </a:cxn>
                    <a:cxn ang="0">
                      <a:pos x="1220" y="604"/>
                    </a:cxn>
                    <a:cxn ang="0">
                      <a:pos x="1286" y="604"/>
                    </a:cxn>
                    <a:cxn ang="0">
                      <a:pos x="1286" y="555"/>
                    </a:cxn>
                    <a:cxn ang="0">
                      <a:pos x="35" y="0"/>
                    </a:cxn>
                    <a:cxn ang="0">
                      <a:pos x="0" y="18"/>
                    </a:cxn>
                    <a:cxn ang="0">
                      <a:pos x="18" y="67"/>
                    </a:cxn>
                  </a:cxnLst>
                  <a:rect l="0" t="0" r="r" b="b"/>
                  <a:pathLst>
                    <a:path w="1286" h="604">
                      <a:moveTo>
                        <a:pt x="18" y="67"/>
                      </a:moveTo>
                      <a:lnTo>
                        <a:pt x="1220" y="604"/>
                      </a:lnTo>
                      <a:lnTo>
                        <a:pt x="1286" y="604"/>
                      </a:lnTo>
                      <a:lnTo>
                        <a:pt x="1286" y="555"/>
                      </a:lnTo>
                      <a:lnTo>
                        <a:pt x="35" y="0"/>
                      </a:lnTo>
                      <a:lnTo>
                        <a:pt x="0" y="18"/>
                      </a:lnTo>
                      <a:lnTo>
                        <a:pt x="18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6735" name="Rectangle 351"/>
          <p:cNvSpPr>
            <a:spLocks noGrp="1" noChangeArrowheads="1"/>
          </p:cNvSpPr>
          <p:nvPr>
            <p:ph type="title"/>
          </p:nvPr>
        </p:nvSpPr>
        <p:spPr>
          <a:xfrm>
            <a:off x="428596" y="2143116"/>
            <a:ext cx="8229600" cy="1944687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ФГОСы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нового поколения: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ОБРАЗОВАТЕЛЬНАЯ 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ТЕХНОЛОГИЯ ПРОЕКТНОЙ ДЕЯТЕЛЬНОСТИ</a:t>
            </a:r>
          </a:p>
        </p:txBody>
      </p:sp>
      <p:pic>
        <p:nvPicPr>
          <p:cNvPr id="16739" name="Picture 355" descr="76873211_defaul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941888"/>
            <a:ext cx="1524000" cy="1500187"/>
          </a:xfrm>
          <a:prstGeom prst="rect">
            <a:avLst/>
          </a:prstGeom>
          <a:noFill/>
        </p:spPr>
      </p:pic>
      <p:pic>
        <p:nvPicPr>
          <p:cNvPr id="1026" name="Picture 2" descr="H:\Documents and Settings\Aida\Рабочий стол\текстуры и фоны, клипарты\Scool_objekts\scool (90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908050"/>
            <a:ext cx="20161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692150"/>
            <a:ext cx="701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42" name="Text Box 358"/>
          <p:cNvSpPr txBox="1">
            <a:spLocks noChangeArrowheads="1"/>
          </p:cNvSpPr>
          <p:nvPr/>
        </p:nvSpPr>
        <p:spPr bwMode="auto">
          <a:xfrm>
            <a:off x="250825" y="309563"/>
            <a:ext cx="57705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Хорошо спланированное – наполовину сделанное.</a:t>
            </a:r>
          </a:p>
          <a:p>
            <a:r>
              <a:rPr lang="ru-RU" b="1" i="1">
                <a:solidFill>
                  <a:schemeClr val="accent2"/>
                </a:solidFill>
                <a:latin typeface="Times New Roman" pitchFamily="18" charset="0"/>
              </a:rPr>
              <a:t>                                                                      </a:t>
            </a:r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Народная мудрость</a:t>
            </a:r>
          </a:p>
        </p:txBody>
      </p:sp>
      <p:pic>
        <p:nvPicPr>
          <p:cNvPr id="16743" name="Picture 359" descr="image0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3716338"/>
            <a:ext cx="2292350" cy="2655887"/>
          </a:xfrm>
          <a:prstGeom prst="rect">
            <a:avLst/>
          </a:prstGeom>
          <a:noFill/>
        </p:spPr>
      </p:pic>
      <p:sp>
        <p:nvSpPr>
          <p:cNvPr id="350" name="Прямоугольник 349"/>
          <p:cNvSpPr/>
          <p:nvPr/>
        </p:nvSpPr>
        <p:spPr>
          <a:xfrm>
            <a:off x="1857356" y="4071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Представила учитель русского языка и литературы МОБУ СОШ № 16 г.Таганрога</a:t>
            </a:r>
          </a:p>
          <a:p>
            <a:pPr algn="ctr"/>
            <a:r>
              <a:rPr lang="ru-RU" b="1" dirty="0" smtClean="0"/>
              <a:t>Романенко Л.В.</a:t>
            </a:r>
            <a:endParaRPr lang="ru-RU" b="1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250825" y="2708275"/>
            <a:ext cx="2449513" cy="15128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>
                <a:solidFill>
                  <a:srgbClr val="CC0000"/>
                </a:solidFill>
              </a:rPr>
              <a:t>III этап – реализация проекта.</a:t>
            </a:r>
          </a:p>
          <a:p>
            <a:pPr algn="ctr"/>
            <a:r>
              <a:rPr lang="ru-RU" sz="1500" b="1">
                <a:solidFill>
                  <a:srgbClr val="CC0000"/>
                </a:solidFill>
              </a:rPr>
              <a:t>Апробация проекта (проверка идеи).</a:t>
            </a:r>
          </a:p>
          <a:p>
            <a:pPr algn="ctr"/>
            <a:r>
              <a:rPr lang="ru-RU" sz="1500">
                <a:solidFill>
                  <a:srgbClr val="CC0000"/>
                </a:solidFill>
              </a:rPr>
              <a:t>«ЛЕТО»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132138" y="1196975"/>
            <a:ext cx="3960812" cy="936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Проведение исследования:</a:t>
            </a:r>
          </a:p>
          <a:p>
            <a:pPr algn="ctr"/>
            <a:r>
              <a:rPr lang="ru-RU" sz="1500">
                <a:solidFill>
                  <a:srgbClr val="CC0000"/>
                </a:solidFill>
              </a:rPr>
              <a:t>сбор, анализ и обобщение информации, полученной в ходе экспериментальной работы из разных источников.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3132138" y="2276475"/>
            <a:ext cx="3960812" cy="5762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Выполнение расчетов.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3132138" y="2997200"/>
            <a:ext cx="3960812" cy="936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Подготовка наглядно-графического материала:</a:t>
            </a:r>
            <a:endParaRPr lang="ru-RU" sz="1500">
              <a:solidFill>
                <a:srgbClr val="CC0000"/>
              </a:solidFill>
            </a:endParaRPr>
          </a:p>
          <a:p>
            <a:pPr algn="ctr"/>
            <a:r>
              <a:rPr lang="ru-RU" sz="1500">
                <a:solidFill>
                  <a:srgbClr val="CC0000"/>
                </a:solidFill>
              </a:rPr>
              <a:t>графиков, диаграмм, таблиц, схем, фотографий, видеоматериалов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132138" y="4076700"/>
            <a:ext cx="3960812" cy="936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Оформление материалов для презентации:</a:t>
            </a:r>
          </a:p>
          <a:p>
            <a:pPr algn="ctr"/>
            <a:r>
              <a:rPr lang="ru-RU" sz="1500">
                <a:solidFill>
                  <a:srgbClr val="CC0000"/>
                </a:solidFill>
              </a:rPr>
              <a:t>заключение, статья, доклад, компьютерная презентация, выставка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3132138" y="5157788"/>
            <a:ext cx="3960812" cy="7921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Контроль и коррекция промежуточных результатов.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2627313" y="2060575"/>
            <a:ext cx="504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700338" y="27813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700338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2700338" y="40052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2555875" y="4221163"/>
            <a:ext cx="5762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5078" name="Picture 22" descr="CAMRARU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825" y="692150"/>
            <a:ext cx="1781175" cy="1781175"/>
          </a:xfrm>
          <a:prstGeom prst="rect">
            <a:avLst/>
          </a:prstGeom>
          <a:noFill/>
        </p:spPr>
      </p:pic>
      <p:pic>
        <p:nvPicPr>
          <p:cNvPr id="45081" name="Picture 25" descr="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229225"/>
            <a:ext cx="1657350" cy="1223963"/>
          </a:xfrm>
          <a:prstGeom prst="rect">
            <a:avLst/>
          </a:prstGeom>
          <a:noFill/>
        </p:spPr>
      </p:pic>
      <p:pic>
        <p:nvPicPr>
          <p:cNvPr id="45082" name="Picture 26" descr="P10207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620713"/>
            <a:ext cx="1727200" cy="1801812"/>
          </a:xfrm>
          <a:prstGeom prst="rect">
            <a:avLst/>
          </a:prstGeom>
          <a:noFill/>
        </p:spPr>
      </p:pic>
      <p:pic>
        <p:nvPicPr>
          <p:cNvPr id="45083" name="Picture 27" descr="P10406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365625"/>
            <a:ext cx="1728787" cy="1800225"/>
          </a:xfrm>
          <a:prstGeom prst="rect">
            <a:avLst/>
          </a:prstGeom>
          <a:noFill/>
        </p:spPr>
      </p:pic>
      <p:pic>
        <p:nvPicPr>
          <p:cNvPr id="45084" name="Picture 28" descr="76873211_defau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pic>
        <p:nvPicPr>
          <p:cNvPr id="45085" name="Рисунок 7" descr="Описание: C:\Program Files\Microsoft Office1\CLIPART\PUB60COR\PH02743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1989138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6" name="Рисунок 8" descr="Описание: C:\Program Files\Microsoft Office1\CLIPART\PUB60COR\PH02749U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4076700"/>
            <a:ext cx="7921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7" name="Picture 31" descr="people01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43850" y="4076700"/>
            <a:ext cx="1020763" cy="1074738"/>
          </a:xfrm>
          <a:prstGeom prst="rect">
            <a:avLst/>
          </a:prstGeom>
          <a:noFill/>
        </p:spPr>
      </p:pic>
      <p:pic>
        <p:nvPicPr>
          <p:cNvPr id="45090" name="Picture 34" descr="Restyl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2338" y="2924175"/>
            <a:ext cx="1692275" cy="10080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1" grpId="0" animBg="1"/>
      <p:bldP spid="45072" grpId="0" animBg="1"/>
      <p:bldP spid="45073" grpId="0" animBg="1"/>
      <p:bldP spid="45075" grpId="0" animBg="1"/>
      <p:bldP spid="450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50825" y="2708275"/>
            <a:ext cx="2449513" cy="15128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500">
                <a:solidFill>
                  <a:srgbClr val="800000"/>
                </a:solidFill>
              </a:rPr>
              <a:t>IV</a:t>
            </a:r>
            <a:r>
              <a:rPr lang="ru-RU" sz="1500">
                <a:solidFill>
                  <a:srgbClr val="800000"/>
                </a:solidFill>
              </a:rPr>
              <a:t> этап – заключительный.</a:t>
            </a:r>
          </a:p>
          <a:p>
            <a:pPr algn="ctr"/>
            <a:r>
              <a:rPr lang="ru-RU" sz="1500" b="1">
                <a:solidFill>
                  <a:srgbClr val="800000"/>
                </a:solidFill>
              </a:rPr>
              <a:t>Завершение проекта.</a:t>
            </a:r>
          </a:p>
          <a:p>
            <a:pPr algn="ctr"/>
            <a:r>
              <a:rPr lang="ru-RU" sz="1500">
                <a:solidFill>
                  <a:srgbClr val="800000"/>
                </a:solidFill>
              </a:rPr>
              <a:t>«ОСЕНЬ»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32138" y="1412875"/>
            <a:ext cx="3960812" cy="9366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Общественная презентация проекта.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132138" y="2565400"/>
            <a:ext cx="3960812" cy="9366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Экспертиза проекта</a:t>
            </a:r>
          </a:p>
          <a:p>
            <a:pPr algn="ctr"/>
            <a:r>
              <a:rPr lang="ru-RU" sz="1500">
                <a:solidFill>
                  <a:srgbClr val="800000"/>
                </a:solidFill>
              </a:rPr>
              <a:t>в соответствии с заданными критериями.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3132138" y="3716338"/>
            <a:ext cx="3960812" cy="9366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Рефлексия:</a:t>
            </a:r>
          </a:p>
          <a:p>
            <a:pPr algn="ctr"/>
            <a:r>
              <a:rPr lang="ru-RU" sz="1500">
                <a:solidFill>
                  <a:srgbClr val="800000"/>
                </a:solidFill>
              </a:rPr>
              <a:t>обсуждение процесса и итогов работы, групповых и личностных достижений.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3132138" y="4941888"/>
            <a:ext cx="3960812" cy="9366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Самооценка полученного проекта и качественных результатов его экспериментальной апробации.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2700338" y="2276475"/>
            <a:ext cx="43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V="1">
            <a:off x="2700338" y="314166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700338" y="36449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627313" y="4149725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6096" name="Picture 16" descr="P1030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1800225" cy="1800225"/>
          </a:xfrm>
          <a:prstGeom prst="rect">
            <a:avLst/>
          </a:prstGeom>
          <a:noFill/>
        </p:spPr>
      </p:pic>
      <p:pic>
        <p:nvPicPr>
          <p:cNvPr id="46097" name="Picture 17" descr="Рисунок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365625"/>
            <a:ext cx="1800225" cy="1800225"/>
          </a:xfrm>
          <a:prstGeom prst="rect">
            <a:avLst/>
          </a:prstGeom>
          <a:noFill/>
        </p:spPr>
      </p:pic>
      <p:pic>
        <p:nvPicPr>
          <p:cNvPr id="46098" name="Picture 18" descr="76873211_defau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pic>
        <p:nvPicPr>
          <p:cNvPr id="46099" name="Picture 19" descr="POLITIC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908050"/>
            <a:ext cx="1428750" cy="1428750"/>
          </a:xfrm>
          <a:prstGeom prst="rect">
            <a:avLst/>
          </a:prstGeom>
          <a:noFill/>
        </p:spPr>
      </p:pic>
      <p:pic>
        <p:nvPicPr>
          <p:cNvPr id="46100" name="Picture 20" descr="обсуждение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3644900"/>
            <a:ext cx="1800225" cy="1079500"/>
          </a:xfrm>
          <a:prstGeom prst="rect">
            <a:avLst/>
          </a:prstGeom>
          <a:noFill/>
        </p:spPr>
      </p:pic>
      <p:pic>
        <p:nvPicPr>
          <p:cNvPr id="46103" name="Picture 23" descr="лупа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2349500"/>
            <a:ext cx="1743075" cy="1238250"/>
          </a:xfrm>
          <a:prstGeom prst="rect">
            <a:avLst/>
          </a:prstGeom>
          <a:noFill/>
        </p:spPr>
      </p:pic>
      <p:pic>
        <p:nvPicPr>
          <p:cNvPr id="46108" name="Picture 28" descr="1319113619_266466677_1----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868863"/>
            <a:ext cx="1379538" cy="1350962"/>
          </a:xfrm>
          <a:prstGeom prst="rect">
            <a:avLst/>
          </a:prstGeom>
          <a:noFill/>
        </p:spPr>
      </p:pic>
      <p:pic>
        <p:nvPicPr>
          <p:cNvPr id="46109" name="Picture 29" descr="губки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5876925"/>
            <a:ext cx="609600" cy="438150"/>
          </a:xfrm>
          <a:prstGeom prst="rect">
            <a:avLst/>
          </a:prstGeom>
          <a:noFill/>
        </p:spPr>
      </p:pic>
      <p:pic>
        <p:nvPicPr>
          <p:cNvPr id="46110" name="Picture 30" descr="heart_8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4797425"/>
            <a:ext cx="720725" cy="7508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  <p:bldP spid="46088" grpId="0" animBg="1"/>
      <p:bldP spid="46089" grpId="0" animBg="1"/>
      <p:bldP spid="46090" grpId="0" animBg="1"/>
      <p:bldP spid="46092" grpId="0" animBg="1"/>
      <p:bldP spid="46093" grpId="0" animBg="1"/>
      <p:bldP spid="46094" grpId="0" animBg="1"/>
      <p:bldP spid="460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1" name="Picture 23" descr="phoca_thumb_l_l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</p:spPr>
      </p:pic>
      <p:pic>
        <p:nvPicPr>
          <p:cNvPr id="48152" name="Picture 24" descr="image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48153" name="Picture 25" descr="_vesennie_romash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48154" name="Picture 26" descr="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sp>
        <p:nvSpPr>
          <p:cNvPr id="48155" name="AutoShape 27"/>
          <p:cNvSpPr>
            <a:spLocks noChangeArrowheads="1"/>
          </p:cNvSpPr>
          <p:nvPr/>
        </p:nvSpPr>
        <p:spPr bwMode="auto">
          <a:xfrm>
            <a:off x="323850" y="115888"/>
            <a:ext cx="2449513" cy="11525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3366"/>
                </a:solidFill>
              </a:rPr>
              <a:t>Разработка проектного задания</a:t>
            </a:r>
            <a:endParaRPr lang="en-US" sz="1500" b="1">
              <a:solidFill>
                <a:srgbClr val="003366"/>
              </a:solidFill>
            </a:endParaRPr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auto">
          <a:xfrm>
            <a:off x="323850" y="1484313"/>
            <a:ext cx="2449513" cy="18002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500">
              <a:solidFill>
                <a:srgbClr val="008000"/>
              </a:solidFill>
            </a:endParaRPr>
          </a:p>
          <a:p>
            <a:pPr algn="ctr"/>
            <a:r>
              <a:rPr lang="ru-RU" sz="1500" b="1">
                <a:solidFill>
                  <a:srgbClr val="008000"/>
                </a:solidFill>
              </a:rPr>
              <a:t>Разработка плана работы</a:t>
            </a:r>
          </a:p>
          <a:p>
            <a:pPr algn="ctr"/>
            <a:endParaRPr lang="ru-RU" sz="1500">
              <a:solidFill>
                <a:srgbClr val="008000"/>
              </a:solidFill>
            </a:endParaRPr>
          </a:p>
        </p:txBody>
      </p:sp>
      <p:sp>
        <p:nvSpPr>
          <p:cNvPr id="48157" name="AutoShape 29"/>
          <p:cNvSpPr>
            <a:spLocks noChangeArrowheads="1"/>
          </p:cNvSpPr>
          <p:nvPr/>
        </p:nvSpPr>
        <p:spPr bwMode="auto">
          <a:xfrm>
            <a:off x="323850" y="3500438"/>
            <a:ext cx="2449513" cy="1441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Апробация проекта</a:t>
            </a:r>
            <a:endParaRPr lang="ru-RU" sz="1500">
              <a:solidFill>
                <a:srgbClr val="CC0000"/>
              </a:solidFill>
            </a:endParaRPr>
          </a:p>
        </p:txBody>
      </p:sp>
      <p:sp>
        <p:nvSpPr>
          <p:cNvPr id="48158" name="AutoShape 30"/>
          <p:cNvSpPr>
            <a:spLocks noChangeArrowheads="1"/>
          </p:cNvSpPr>
          <p:nvPr/>
        </p:nvSpPr>
        <p:spPr bwMode="auto">
          <a:xfrm>
            <a:off x="323850" y="5229225"/>
            <a:ext cx="2449513" cy="14398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500">
              <a:solidFill>
                <a:srgbClr val="800000"/>
              </a:solidFill>
            </a:endParaRPr>
          </a:p>
          <a:p>
            <a:pPr algn="ctr"/>
            <a:r>
              <a:rPr lang="ru-RU" sz="1500" b="1">
                <a:solidFill>
                  <a:srgbClr val="800000"/>
                </a:solidFill>
              </a:rPr>
              <a:t>Завершение проекта</a:t>
            </a:r>
          </a:p>
          <a:p>
            <a:pPr algn="ctr"/>
            <a:endParaRPr lang="ru-RU" sz="1500">
              <a:solidFill>
                <a:srgbClr val="800000"/>
              </a:solidFill>
            </a:endParaRP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3132138" y="115888"/>
            <a:ext cx="5761037" cy="2889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3366"/>
                </a:solidFill>
              </a:rPr>
              <a:t>Определение проблемы</a:t>
            </a:r>
            <a:endParaRPr lang="ru-RU" sz="1500">
              <a:solidFill>
                <a:srgbClr val="003366"/>
              </a:solidFill>
            </a:endParaRPr>
          </a:p>
        </p:txBody>
      </p:sp>
      <p:sp>
        <p:nvSpPr>
          <p:cNvPr id="48160" name="AutoShape 32"/>
          <p:cNvSpPr>
            <a:spLocks noChangeArrowheads="1"/>
          </p:cNvSpPr>
          <p:nvPr/>
        </p:nvSpPr>
        <p:spPr bwMode="auto">
          <a:xfrm>
            <a:off x="3132138" y="476250"/>
            <a:ext cx="5761037" cy="2873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3366"/>
                </a:solidFill>
              </a:rPr>
              <a:t>Формулирование гипотезы о результатах.</a:t>
            </a:r>
          </a:p>
        </p:txBody>
      </p:sp>
      <p:sp>
        <p:nvSpPr>
          <p:cNvPr id="48161" name="AutoShape 33"/>
          <p:cNvSpPr>
            <a:spLocks noChangeArrowheads="1"/>
          </p:cNvSpPr>
          <p:nvPr/>
        </p:nvSpPr>
        <p:spPr bwMode="auto">
          <a:xfrm>
            <a:off x="3132138" y="836613"/>
            <a:ext cx="5761037" cy="2873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3366"/>
                </a:solidFill>
              </a:rPr>
              <a:t>Определение цели проекта и поэтапных задач.</a:t>
            </a:r>
          </a:p>
        </p:txBody>
      </p:sp>
      <p:sp>
        <p:nvSpPr>
          <p:cNvPr id="48162" name="AutoShape 34"/>
          <p:cNvSpPr>
            <a:spLocks noChangeArrowheads="1"/>
          </p:cNvSpPr>
          <p:nvPr/>
        </p:nvSpPr>
        <p:spPr bwMode="auto">
          <a:xfrm>
            <a:off x="3132138" y="1341438"/>
            <a:ext cx="5761037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Определение сроков выполнения проекта, составление плана промежуточной отчетности.</a:t>
            </a:r>
          </a:p>
        </p:txBody>
      </p:sp>
      <p:sp>
        <p:nvSpPr>
          <p:cNvPr id="48163" name="AutoShape 35"/>
          <p:cNvSpPr>
            <a:spLocks noChangeArrowheads="1"/>
          </p:cNvSpPr>
          <p:nvPr/>
        </p:nvSpPr>
        <p:spPr bwMode="auto">
          <a:xfrm>
            <a:off x="3132138" y="1916113"/>
            <a:ext cx="5761037" cy="2873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Выбор средств и методов выполнения.</a:t>
            </a:r>
          </a:p>
        </p:txBody>
      </p:sp>
      <p:sp>
        <p:nvSpPr>
          <p:cNvPr id="48164" name="AutoShape 36"/>
          <p:cNvSpPr>
            <a:spLocks noChangeArrowheads="1"/>
          </p:cNvSpPr>
          <p:nvPr/>
        </p:nvSpPr>
        <p:spPr bwMode="auto">
          <a:xfrm>
            <a:off x="3132138" y="2276475"/>
            <a:ext cx="5761037" cy="2873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Обсуждение критериев оценки качества проекта.</a:t>
            </a:r>
          </a:p>
        </p:txBody>
      </p:sp>
      <p:sp>
        <p:nvSpPr>
          <p:cNvPr id="48166" name="AutoShape 38"/>
          <p:cNvSpPr>
            <a:spLocks noChangeArrowheads="1"/>
          </p:cNvSpPr>
          <p:nvPr/>
        </p:nvSpPr>
        <p:spPr bwMode="auto">
          <a:xfrm>
            <a:off x="3132138" y="2636838"/>
            <a:ext cx="5761037" cy="2889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Выбор способа оформления результатов.</a:t>
            </a:r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>
            <a:off x="3132138" y="2997200"/>
            <a:ext cx="5761037" cy="2889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Выбор формы работы, распределение обязанностей.</a:t>
            </a:r>
          </a:p>
        </p:txBody>
      </p:sp>
      <p:sp>
        <p:nvSpPr>
          <p:cNvPr id="48168" name="AutoShape 40"/>
          <p:cNvSpPr>
            <a:spLocks noChangeArrowheads="1"/>
          </p:cNvSpPr>
          <p:nvPr/>
        </p:nvSpPr>
        <p:spPr bwMode="auto">
          <a:xfrm>
            <a:off x="3132138" y="3573463"/>
            <a:ext cx="5761037" cy="2889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Проведение исследования</a:t>
            </a:r>
            <a:r>
              <a:rPr lang="ru-RU" sz="150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48169" name="AutoShape 41"/>
          <p:cNvSpPr>
            <a:spLocks noChangeArrowheads="1"/>
          </p:cNvSpPr>
          <p:nvPr/>
        </p:nvSpPr>
        <p:spPr bwMode="auto">
          <a:xfrm>
            <a:off x="3132138" y="3933825"/>
            <a:ext cx="5761037" cy="2889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Выполнение расчетов.</a:t>
            </a:r>
          </a:p>
        </p:txBody>
      </p:sp>
      <p:sp>
        <p:nvSpPr>
          <p:cNvPr id="48170" name="AutoShape 42"/>
          <p:cNvSpPr>
            <a:spLocks noChangeArrowheads="1"/>
          </p:cNvSpPr>
          <p:nvPr/>
        </p:nvSpPr>
        <p:spPr bwMode="auto">
          <a:xfrm>
            <a:off x="3132138" y="4292600"/>
            <a:ext cx="5761037" cy="287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Подготовка наглядно-графического материала.</a:t>
            </a:r>
            <a:endParaRPr lang="ru-RU" sz="1500">
              <a:solidFill>
                <a:srgbClr val="CC0000"/>
              </a:solidFill>
            </a:endParaRPr>
          </a:p>
        </p:txBody>
      </p:sp>
      <p:sp>
        <p:nvSpPr>
          <p:cNvPr id="48171" name="AutoShape 43"/>
          <p:cNvSpPr>
            <a:spLocks noChangeArrowheads="1"/>
          </p:cNvSpPr>
          <p:nvPr/>
        </p:nvSpPr>
        <p:spPr bwMode="auto">
          <a:xfrm>
            <a:off x="3132138" y="4652963"/>
            <a:ext cx="5761037" cy="2873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CC0000"/>
                </a:solidFill>
              </a:rPr>
              <a:t>Контроль и коррекция промежуточных результатов.</a:t>
            </a:r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auto">
          <a:xfrm>
            <a:off x="3132138" y="5229225"/>
            <a:ext cx="5761037" cy="2889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Общественная презентация проекта.</a:t>
            </a:r>
          </a:p>
        </p:txBody>
      </p:sp>
      <p:sp>
        <p:nvSpPr>
          <p:cNvPr id="48173" name="AutoShape 45"/>
          <p:cNvSpPr>
            <a:spLocks noChangeArrowheads="1"/>
          </p:cNvSpPr>
          <p:nvPr/>
        </p:nvSpPr>
        <p:spPr bwMode="auto">
          <a:xfrm>
            <a:off x="3132138" y="5589588"/>
            <a:ext cx="5761037" cy="2889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Экспертиза проекта</a:t>
            </a:r>
            <a:r>
              <a:rPr lang="ru-RU" sz="150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8174" name="AutoShape 46"/>
          <p:cNvSpPr>
            <a:spLocks noChangeArrowheads="1"/>
          </p:cNvSpPr>
          <p:nvPr/>
        </p:nvSpPr>
        <p:spPr bwMode="auto">
          <a:xfrm>
            <a:off x="3132138" y="5949950"/>
            <a:ext cx="5761037" cy="287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Рефлексия</a:t>
            </a:r>
            <a:r>
              <a:rPr lang="ru-RU" sz="150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8175" name="AutoShape 47"/>
          <p:cNvSpPr>
            <a:spLocks noChangeArrowheads="1"/>
          </p:cNvSpPr>
          <p:nvPr/>
        </p:nvSpPr>
        <p:spPr bwMode="auto">
          <a:xfrm>
            <a:off x="3132138" y="6308725"/>
            <a:ext cx="5761037" cy="287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800000"/>
                </a:solidFill>
              </a:rPr>
              <a:t>Самооценка полученного проекта.</a:t>
            </a:r>
          </a:p>
        </p:txBody>
      </p:sp>
      <p:sp>
        <p:nvSpPr>
          <p:cNvPr id="48176" name="AutoShape 48"/>
          <p:cNvSpPr>
            <a:spLocks noChangeArrowheads="1"/>
          </p:cNvSpPr>
          <p:nvPr/>
        </p:nvSpPr>
        <p:spPr bwMode="auto">
          <a:xfrm>
            <a:off x="2771775" y="188913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7" name="AutoShape 49"/>
          <p:cNvSpPr>
            <a:spLocks noChangeArrowheads="1"/>
          </p:cNvSpPr>
          <p:nvPr/>
        </p:nvSpPr>
        <p:spPr bwMode="auto">
          <a:xfrm>
            <a:off x="2771775" y="549275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8" name="AutoShape 50"/>
          <p:cNvSpPr>
            <a:spLocks noChangeArrowheads="1"/>
          </p:cNvSpPr>
          <p:nvPr/>
        </p:nvSpPr>
        <p:spPr bwMode="auto">
          <a:xfrm>
            <a:off x="2771775" y="908050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9" name="AutoShape 51"/>
          <p:cNvSpPr>
            <a:spLocks noChangeArrowheads="1"/>
          </p:cNvSpPr>
          <p:nvPr/>
        </p:nvSpPr>
        <p:spPr bwMode="auto">
          <a:xfrm>
            <a:off x="2771775" y="1628775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0" name="AutoShape 52"/>
          <p:cNvSpPr>
            <a:spLocks noChangeArrowheads="1"/>
          </p:cNvSpPr>
          <p:nvPr/>
        </p:nvSpPr>
        <p:spPr bwMode="auto">
          <a:xfrm>
            <a:off x="2771775" y="1989138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771775" y="2276475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771775" y="2636838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771775" y="2924175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4" name="AutoShape 56"/>
          <p:cNvSpPr>
            <a:spLocks noChangeArrowheads="1"/>
          </p:cNvSpPr>
          <p:nvPr/>
        </p:nvSpPr>
        <p:spPr bwMode="auto">
          <a:xfrm>
            <a:off x="2771775" y="3644900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771775" y="4005263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6" name="AutoShape 58"/>
          <p:cNvSpPr>
            <a:spLocks noChangeArrowheads="1"/>
          </p:cNvSpPr>
          <p:nvPr/>
        </p:nvSpPr>
        <p:spPr bwMode="auto">
          <a:xfrm>
            <a:off x="2771775" y="4292600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7" name="AutoShape 59"/>
          <p:cNvSpPr>
            <a:spLocks noChangeArrowheads="1"/>
          </p:cNvSpPr>
          <p:nvPr/>
        </p:nvSpPr>
        <p:spPr bwMode="auto">
          <a:xfrm>
            <a:off x="2771775" y="4652963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8" name="AutoShape 60"/>
          <p:cNvSpPr>
            <a:spLocks noChangeArrowheads="1"/>
          </p:cNvSpPr>
          <p:nvPr/>
        </p:nvSpPr>
        <p:spPr bwMode="auto">
          <a:xfrm>
            <a:off x="2771775" y="5300663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9" name="AutoShape 61"/>
          <p:cNvSpPr>
            <a:spLocks noChangeArrowheads="1"/>
          </p:cNvSpPr>
          <p:nvPr/>
        </p:nvSpPr>
        <p:spPr bwMode="auto">
          <a:xfrm>
            <a:off x="2771775" y="5661025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0" name="AutoShape 62"/>
          <p:cNvSpPr>
            <a:spLocks noChangeArrowheads="1"/>
          </p:cNvSpPr>
          <p:nvPr/>
        </p:nvSpPr>
        <p:spPr bwMode="auto">
          <a:xfrm>
            <a:off x="2771775" y="6021388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1" name="AutoShape 63"/>
          <p:cNvSpPr>
            <a:spLocks noChangeArrowheads="1"/>
          </p:cNvSpPr>
          <p:nvPr/>
        </p:nvSpPr>
        <p:spPr bwMode="auto">
          <a:xfrm>
            <a:off x="2771775" y="6381750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2" name="AutoShape 64"/>
          <p:cNvSpPr>
            <a:spLocks noChangeArrowheads="1"/>
          </p:cNvSpPr>
          <p:nvPr/>
        </p:nvSpPr>
        <p:spPr bwMode="auto">
          <a:xfrm>
            <a:off x="1547813" y="1268413"/>
            <a:ext cx="71437" cy="215900"/>
          </a:xfrm>
          <a:prstGeom prst="down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3" name="AutoShape 65"/>
          <p:cNvSpPr>
            <a:spLocks noChangeArrowheads="1"/>
          </p:cNvSpPr>
          <p:nvPr/>
        </p:nvSpPr>
        <p:spPr bwMode="auto">
          <a:xfrm>
            <a:off x="1547813" y="3284538"/>
            <a:ext cx="71437" cy="215900"/>
          </a:xfrm>
          <a:prstGeom prst="downArrow">
            <a:avLst>
              <a:gd name="adj1" fmla="val 50000"/>
              <a:gd name="adj2" fmla="val 7555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5" name="AutoShape 67"/>
          <p:cNvSpPr>
            <a:spLocks noChangeArrowheads="1"/>
          </p:cNvSpPr>
          <p:nvPr/>
        </p:nvSpPr>
        <p:spPr bwMode="auto">
          <a:xfrm>
            <a:off x="1547813" y="4941888"/>
            <a:ext cx="71437" cy="287337"/>
          </a:xfrm>
          <a:prstGeom prst="downArrow">
            <a:avLst>
              <a:gd name="adj1" fmla="val 50000"/>
              <a:gd name="adj2" fmla="val 10055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4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4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5" grpId="0" animBg="1"/>
      <p:bldP spid="48156" grpId="0" animBg="1"/>
      <p:bldP spid="48157" grpId="0" animBg="1"/>
      <p:bldP spid="48158" grpId="0" animBg="1"/>
      <p:bldP spid="48159" grpId="0" animBg="1"/>
      <p:bldP spid="48160" grpId="0" animBg="1"/>
      <p:bldP spid="48161" grpId="0" animBg="1"/>
      <p:bldP spid="48162" grpId="0" animBg="1"/>
      <p:bldP spid="48163" grpId="0" animBg="1"/>
      <p:bldP spid="48164" grpId="0" animBg="1"/>
      <p:bldP spid="48166" grpId="0" animBg="1"/>
      <p:bldP spid="48167" grpId="0" animBg="1"/>
      <p:bldP spid="48168" grpId="0" animBg="1"/>
      <p:bldP spid="48169" grpId="0" animBg="1"/>
      <p:bldP spid="48170" grpId="0" animBg="1"/>
      <p:bldP spid="48171" grpId="0" animBg="1"/>
      <p:bldP spid="48172" grpId="0" animBg="1"/>
      <p:bldP spid="48173" grpId="0" animBg="1"/>
      <p:bldP spid="48174" grpId="0" animBg="1"/>
      <p:bldP spid="48175" grpId="0" animBg="1"/>
      <p:bldP spid="48176" grpId="0" animBg="1"/>
      <p:bldP spid="48177" grpId="0" animBg="1"/>
      <p:bldP spid="48178" grpId="0" animBg="1"/>
      <p:bldP spid="48179" grpId="0" animBg="1"/>
      <p:bldP spid="48180" grpId="0" animBg="1"/>
      <p:bldP spid="48181" grpId="0" animBg="1"/>
      <p:bldP spid="48182" grpId="0" animBg="1"/>
      <p:bldP spid="48183" grpId="0" animBg="1"/>
      <p:bldP spid="48184" grpId="0" animBg="1"/>
      <p:bldP spid="48185" grpId="0" animBg="1"/>
      <p:bldP spid="48186" grpId="0" animBg="1"/>
      <p:bldP spid="48187" grpId="0" animBg="1"/>
      <p:bldP spid="48188" grpId="0" animBg="1"/>
      <p:bldP spid="48189" grpId="0" animBg="1"/>
      <p:bldP spid="48190" grpId="0" animBg="1"/>
      <p:bldP spid="48191" grpId="0" animBg="1"/>
      <p:bldP spid="48192" grpId="0" animBg="1"/>
      <p:bldP spid="48193" grpId="0" animBg="1"/>
      <p:bldP spid="48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8" name="Picture 2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37" name="Picture 21" descr="0_91d66_8f8348d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6121400" cy="5980113"/>
          </a:xfrm>
          <a:prstGeom prst="rect">
            <a:avLst/>
          </a:prstGeom>
          <a:noFill/>
        </p:spPr>
      </p:pic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3851275" y="6021388"/>
            <a:ext cx="153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ПРОБЛЕМА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 rot="16200000">
            <a:off x="4266406" y="5318920"/>
            <a:ext cx="835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ЦЕЛЬ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 rot="-2211941">
            <a:off x="4716463" y="4365625"/>
            <a:ext cx="1125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ЗАДАЧА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 rot="2179019">
            <a:off x="3635375" y="4149725"/>
            <a:ext cx="1125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ЗАДАЧА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 rot="-2076870">
            <a:off x="4716463" y="2708275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МЕРОПРИЯТИЯ</a:t>
            </a:r>
          </a:p>
        </p:txBody>
      </p:sp>
      <p:pic>
        <p:nvPicPr>
          <p:cNvPr id="34852" name="Picture 36" descr="76873211_defa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179388" y="9318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b="1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34858" name="Picture 42" descr="0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908050"/>
            <a:ext cx="790575" cy="762000"/>
          </a:xfrm>
          <a:prstGeom prst="rect">
            <a:avLst/>
          </a:prstGeom>
          <a:noFill/>
        </p:spPr>
      </p:pic>
      <p:pic>
        <p:nvPicPr>
          <p:cNvPr id="34861" name="Picture 45" descr="APPLE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628775"/>
            <a:ext cx="542925" cy="542925"/>
          </a:xfrm>
          <a:prstGeom prst="rect">
            <a:avLst/>
          </a:prstGeom>
          <a:noFill/>
        </p:spPr>
      </p:pic>
      <p:pic>
        <p:nvPicPr>
          <p:cNvPr id="34862" name="Picture 46" descr="apples_bouncing_tree_l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981075"/>
            <a:ext cx="792162" cy="647700"/>
          </a:xfrm>
          <a:prstGeom prst="rect">
            <a:avLst/>
          </a:prstGeom>
          <a:noFill/>
        </p:spPr>
      </p:pic>
      <p:pic>
        <p:nvPicPr>
          <p:cNvPr id="34864" name="Picture 48" descr="fr3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1844675"/>
            <a:ext cx="863600" cy="857250"/>
          </a:xfrm>
          <a:prstGeom prst="rect">
            <a:avLst/>
          </a:prstGeom>
          <a:noFill/>
        </p:spPr>
      </p:pic>
      <p:pic>
        <p:nvPicPr>
          <p:cNvPr id="34868" name="Picture 52" descr="sbp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1628775"/>
            <a:ext cx="515937" cy="701675"/>
          </a:xfrm>
          <a:prstGeom prst="rect">
            <a:avLst/>
          </a:prstGeom>
          <a:noFill/>
        </p:spPr>
      </p:pic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3132138" y="1484313"/>
            <a:ext cx="1779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РЕЗУЛЬТАТЫ</a:t>
            </a:r>
          </a:p>
          <a:p>
            <a:pPr algn="ctr"/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ПРОЕКТА</a:t>
            </a:r>
          </a:p>
        </p:txBody>
      </p:sp>
      <p:pic>
        <p:nvPicPr>
          <p:cNvPr id="34870" name="Picture 54" descr="sun_tu4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0"/>
            <a:ext cx="2233613" cy="15843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9" grpId="0"/>
      <p:bldP spid="34840" grpId="0"/>
      <p:bldP spid="34842" grpId="0"/>
      <p:bldP spid="34843" grpId="0"/>
      <p:bldP spid="348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90" name="Picture 6" descr="image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9713" y="5229225"/>
            <a:ext cx="1284287" cy="1430338"/>
          </a:xfrm>
          <a:prstGeom prst="rect">
            <a:avLst/>
          </a:prstGeom>
          <a:noFill/>
        </p:spPr>
      </p:pic>
      <p:pic>
        <p:nvPicPr>
          <p:cNvPr id="41991" name="Picture 7" descr="knigi-1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863600" cy="1620837"/>
          </a:xfrm>
          <a:prstGeom prst="rect">
            <a:avLst/>
          </a:prstGeom>
          <a:noFill/>
        </p:spPr>
      </p:pic>
      <p:pic>
        <p:nvPicPr>
          <p:cNvPr id="41992" name="Picture 8" descr="III место(hand-made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420938"/>
            <a:ext cx="1727200" cy="1944687"/>
          </a:xfrm>
          <a:prstGeom prst="rect">
            <a:avLst/>
          </a:prstGeom>
          <a:noFill/>
        </p:spPr>
      </p:pic>
      <p:pic>
        <p:nvPicPr>
          <p:cNvPr id="41994" name="Picture 10" descr="DSCF28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437063"/>
            <a:ext cx="1655763" cy="1871662"/>
          </a:xfrm>
          <a:prstGeom prst="rect">
            <a:avLst/>
          </a:prstGeom>
          <a:noFill/>
        </p:spPr>
      </p:pic>
      <p:pic>
        <p:nvPicPr>
          <p:cNvPr id="41995" name="Picture 11" descr="DSCF28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4437063"/>
            <a:ext cx="1657350" cy="1871662"/>
          </a:xfrm>
          <a:prstGeom prst="rect">
            <a:avLst/>
          </a:prstGeom>
          <a:noFill/>
        </p:spPr>
      </p:pic>
      <p:pic>
        <p:nvPicPr>
          <p:cNvPr id="41996" name="Picture 12" descr="DSCF286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4437063"/>
            <a:ext cx="1657350" cy="1873250"/>
          </a:xfrm>
          <a:prstGeom prst="rect">
            <a:avLst/>
          </a:prstGeom>
          <a:noFill/>
        </p:spPr>
      </p:pic>
      <p:pic>
        <p:nvPicPr>
          <p:cNvPr id="41997" name="Picture 13" descr="DSCF28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325" y="4437063"/>
            <a:ext cx="1657350" cy="1871662"/>
          </a:xfrm>
          <a:prstGeom prst="rect">
            <a:avLst/>
          </a:prstGeom>
          <a:noFill/>
        </p:spPr>
      </p:pic>
      <p:pic>
        <p:nvPicPr>
          <p:cNvPr id="41998" name="Picture 14" descr="DSCF129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620713"/>
            <a:ext cx="1728788" cy="1727200"/>
          </a:xfrm>
          <a:prstGeom prst="rect">
            <a:avLst/>
          </a:prstGeom>
          <a:noFill/>
        </p:spPr>
      </p:pic>
      <p:pic>
        <p:nvPicPr>
          <p:cNvPr id="42004" name="Picture 20" descr="76873211_defaul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sp>
        <p:nvSpPr>
          <p:cNvPr id="42005" name="WordArt 21"/>
          <p:cNvSpPr>
            <a:spLocks noChangeArrowheads="1" noChangeShapeType="1" noTextEdit="1"/>
          </p:cNvSpPr>
          <p:nvPr/>
        </p:nvSpPr>
        <p:spPr bwMode="auto">
          <a:xfrm rot="559772">
            <a:off x="2195513" y="549275"/>
            <a:ext cx="5761037" cy="4032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40228" scaled="1"/>
                </a:gradFill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40228" scaled="1"/>
                </a:gradFill>
                <a:latin typeface="Impact"/>
              </a:rPr>
              <a:t>за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40228" scaled="1"/>
                </a:gradFill>
                <a:latin typeface="Impact"/>
              </a:rPr>
              <a:t>внимание!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639700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58888" y="333375"/>
            <a:ext cx="695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истории проектного метода</a:t>
            </a:r>
          </a:p>
        </p:txBody>
      </p:sp>
      <p:sp>
        <p:nvSpPr>
          <p:cNvPr id="7179" name="Text Box 11"/>
          <p:cNvSpPr txBox="1">
            <a:spLocks noChangeAspect="1" noChangeArrowheads="1"/>
          </p:cNvSpPr>
          <p:nvPr/>
        </p:nvSpPr>
        <p:spPr bwMode="auto">
          <a:xfrm>
            <a:off x="755650" y="1125538"/>
            <a:ext cx="79216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just">
              <a:buFont typeface="Wingdings" pitchFamily="2" charset="2"/>
              <a:buChar char="Ш"/>
            </a:pPr>
            <a:r>
              <a:rPr lang="ru-RU" b="1" i="1">
                <a:solidFill>
                  <a:srgbClr val="800000"/>
                </a:solidFill>
              </a:rPr>
              <a:t>Метод проектов возник еще в начале </a:t>
            </a:r>
            <a:r>
              <a:rPr lang="en-US" b="1" i="1">
                <a:solidFill>
                  <a:srgbClr val="800000"/>
                </a:solidFill>
              </a:rPr>
              <a:t>XX</a:t>
            </a:r>
            <a:r>
              <a:rPr lang="ru-RU" b="1" i="1">
                <a:solidFill>
                  <a:srgbClr val="800000"/>
                </a:solidFill>
              </a:rPr>
              <a:t> столетия в США. Разработан американским философом и педагогом Джоном Дьюи. Он предлагал строить обучение на активной основе, через целесообразную деятельность ученика, сообразуясь с его личным интересом именно в этом знании.</a:t>
            </a:r>
          </a:p>
          <a:p>
            <a:pPr marL="363538" indent="-363538" algn="just">
              <a:buFont typeface="Wingdings" pitchFamily="2" charset="2"/>
              <a:buChar char="Ш"/>
            </a:pPr>
            <a:endParaRPr lang="ru-RU" sz="1000" b="1" i="1">
              <a:solidFill>
                <a:srgbClr val="800000"/>
              </a:solidFill>
            </a:endParaRPr>
          </a:p>
          <a:p>
            <a:pPr marL="363538" indent="-363538" algn="just">
              <a:buFont typeface="Wingdings" pitchFamily="2" charset="2"/>
              <a:buChar char="Ш"/>
            </a:pPr>
            <a:r>
              <a:rPr lang="ru-RU" b="1" i="1">
                <a:solidFill>
                  <a:srgbClr val="800000"/>
                </a:solidFill>
              </a:rPr>
              <a:t>Американский педагог В.Х.Кильпатрик (ученик Джона Дьюи) в своей работе «Метод проектов» развивал идею обучения через организацию целевых актов.</a:t>
            </a:r>
            <a:r>
              <a:rPr lang="ru-RU"/>
              <a:t> </a:t>
            </a:r>
            <a:endParaRPr lang="ru-RU" sz="2000" b="1" i="1">
              <a:solidFill>
                <a:srgbClr val="800000"/>
              </a:solidFill>
            </a:endParaRPr>
          </a:p>
          <a:p>
            <a:pPr marL="363538" indent="-363538">
              <a:buFont typeface="Wingdings" pitchFamily="2" charset="2"/>
              <a:buNone/>
            </a:pPr>
            <a:endParaRPr lang="ru-RU" sz="1000" b="1" i="1">
              <a:solidFill>
                <a:srgbClr val="800000"/>
              </a:solidFill>
            </a:endParaRPr>
          </a:p>
          <a:p>
            <a:pPr marL="363538" indent="-363538" algn="just">
              <a:buFont typeface="Wingdings" pitchFamily="2" charset="2"/>
              <a:buChar char="Ш"/>
            </a:pPr>
            <a:r>
              <a:rPr lang="ru-RU" b="1" i="1">
                <a:solidFill>
                  <a:srgbClr val="800000"/>
                </a:solidFill>
              </a:rPr>
              <a:t>Проектное обучение в России возникло практически параллельно с разработками американских педагогов. Под руководством русского педагога С.Т.Шацкого в 1905 году была организована небольшая группа сотрудников, пытавшаяся активно использовать проектные методы в практике преподавания.</a:t>
            </a:r>
            <a:endParaRPr lang="ru-RU" i="1"/>
          </a:p>
          <a:p>
            <a:pPr marL="363538" indent="-363538" algn="just">
              <a:buFont typeface="Wingdings" pitchFamily="2" charset="2"/>
              <a:buNone/>
            </a:pPr>
            <a:endParaRPr lang="ru-RU" sz="1000" i="1"/>
          </a:p>
          <a:p>
            <a:pPr marL="363538" indent="-363538" algn="just">
              <a:buFont typeface="Wingdings" pitchFamily="2" charset="2"/>
              <a:buChar char="Ш"/>
            </a:pPr>
            <a:r>
              <a:rPr lang="ru-RU" b="1" i="1">
                <a:solidFill>
                  <a:srgbClr val="800000"/>
                </a:solidFill>
              </a:rPr>
              <a:t>В 1931 году постановлением ЦК ВКП/б/ метод проектов был осужден, а его использование в школе – запрещено.</a:t>
            </a:r>
            <a:r>
              <a:rPr lang="ru-RU"/>
              <a:t> </a:t>
            </a:r>
          </a:p>
        </p:txBody>
      </p:sp>
      <p:pic>
        <p:nvPicPr>
          <p:cNvPr id="7182" name="Picture 14" descr="76873211_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876925"/>
            <a:ext cx="792163" cy="850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22" name="Picture 14" descr="76873211_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pic>
        <p:nvPicPr>
          <p:cNvPr id="17423" name="Picture 15" descr="knigi-1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863600" cy="1620837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411413" y="1125538"/>
            <a:ext cx="604837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Проект</a:t>
            </a:r>
            <a:r>
              <a:rPr lang="ru-RU" sz="3200" b="1">
                <a:solidFill>
                  <a:schemeClr val="accent2"/>
                </a:solidFill>
              </a:rPr>
              <a:t> от лат. «projectus»,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</a:rPr>
              <a:t>что означает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</a:rPr>
              <a:t>«выброшенный вперед», «выступающий»,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</a:rPr>
              <a:t>«бросающийся в глаза».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</a:rPr>
              <a:t>Проект создает то, чего еще нет; он требует всегда иного качества или показывает путь к его получению.</a:t>
            </a:r>
            <a:r>
              <a:rPr lang="ru-RU" sz="3200"/>
              <a:t> </a:t>
            </a:r>
          </a:p>
        </p:txBody>
      </p:sp>
      <p:pic>
        <p:nvPicPr>
          <p:cNvPr id="17425" name="Picture 17" descr="DSCF28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692150"/>
            <a:ext cx="2232025" cy="2276475"/>
          </a:xfrm>
          <a:prstGeom prst="rect">
            <a:avLst/>
          </a:prstGeom>
          <a:noFill/>
        </p:spPr>
      </p:pic>
      <p:pic>
        <p:nvPicPr>
          <p:cNvPr id="17426" name="Picture 18" descr="BKDC03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068638"/>
            <a:ext cx="2232025" cy="2232025"/>
          </a:xfrm>
          <a:prstGeom prst="rect">
            <a:avLst/>
          </a:prstGeom>
          <a:noFill/>
        </p:spPr>
      </p:pic>
      <p:pic>
        <p:nvPicPr>
          <p:cNvPr id="17427" name="Picture 19" descr="image0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9713" y="5229225"/>
            <a:ext cx="1284287" cy="14303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7" name="Picture 3" descr="76873211_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pic>
        <p:nvPicPr>
          <p:cNvPr id="36868" name="Picture 4" descr="knigi-1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863600" cy="1620837"/>
          </a:xfrm>
          <a:prstGeom prst="rect">
            <a:avLst/>
          </a:prstGeom>
          <a:noFill/>
        </p:spPr>
      </p:pic>
      <p:pic>
        <p:nvPicPr>
          <p:cNvPr id="36869" name="Picture 5" descr="image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9713" y="5229225"/>
            <a:ext cx="1284287" cy="1430338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11188" y="908050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CC0000"/>
                </a:solidFill>
              </a:rPr>
              <a:t>Педагогический </a:t>
            </a:r>
            <a:r>
              <a:rPr lang="ru-RU" sz="2000" b="1">
                <a:solidFill>
                  <a:srgbClr val="CC0000"/>
                </a:solidFill>
              </a:rPr>
              <a:t>проект</a:t>
            </a:r>
            <a:r>
              <a:rPr lang="en-US" sz="2000" b="1">
                <a:solidFill>
                  <a:srgbClr val="CC0000"/>
                </a:solidFill>
              </a:rPr>
              <a:t> </a:t>
            </a:r>
            <a:r>
              <a:rPr lang="ru-RU" sz="2000">
                <a:solidFill>
                  <a:schemeClr val="accent2"/>
                </a:solidFill>
              </a:rPr>
              <a:t>–</a:t>
            </a:r>
            <a:endParaRPr lang="en-US" sz="2000">
              <a:solidFill>
                <a:schemeClr val="accent2"/>
              </a:solidFill>
            </a:endParaRPr>
          </a:p>
          <a:p>
            <a:pPr algn="ctr"/>
            <a:r>
              <a:rPr lang="ru-RU" sz="2000" b="1" i="1">
                <a:solidFill>
                  <a:schemeClr val="accent2"/>
                </a:solidFill>
              </a:rPr>
              <a:t>комплекс  взаимосвязанных мероприятий по целенаправленному изменению педагогической системы, предназначенных для достижения поставленных задач в течение заданного времени, с ориентацией на четкие требования к качеству результатов, при установленном бюджете.</a:t>
            </a:r>
            <a:r>
              <a:rPr lang="ru-RU"/>
              <a:t> </a:t>
            </a:r>
          </a:p>
        </p:txBody>
      </p:sp>
      <p:pic>
        <p:nvPicPr>
          <p:cNvPr id="36871" name="Picture 7" descr="P10003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3213100"/>
            <a:ext cx="2089150" cy="2303463"/>
          </a:xfrm>
          <a:prstGeom prst="rect">
            <a:avLst/>
          </a:prstGeom>
          <a:noFill/>
        </p:spPr>
      </p:pic>
      <p:pic>
        <p:nvPicPr>
          <p:cNvPr id="36872" name="Picture 8" descr="P10101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3860800"/>
            <a:ext cx="2087563" cy="2305050"/>
          </a:xfrm>
          <a:prstGeom prst="rect">
            <a:avLst/>
          </a:prstGeom>
          <a:noFill/>
        </p:spPr>
      </p:pic>
      <p:pic>
        <p:nvPicPr>
          <p:cNvPr id="36873" name="Picture 9" descr="P10003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213100"/>
            <a:ext cx="2087563" cy="22304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76873211_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pic>
        <p:nvPicPr>
          <p:cNvPr id="24580" name="Picture 4" descr="knigi-1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863600" cy="1620837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288" y="692150"/>
            <a:ext cx="7921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CC0000"/>
                </a:solidFill>
              </a:rPr>
              <a:t>Педагогическое </a:t>
            </a:r>
            <a:r>
              <a:rPr lang="ru-RU" sz="2000" b="1">
                <a:solidFill>
                  <a:srgbClr val="CC0000"/>
                </a:solidFill>
              </a:rPr>
              <a:t>проектирование</a:t>
            </a:r>
            <a:r>
              <a:rPr lang="ru-RU" sz="2000" i="1">
                <a:solidFill>
                  <a:schemeClr val="accent2"/>
                </a:solidFill>
              </a:rPr>
              <a:t> –</a:t>
            </a:r>
            <a:endParaRPr lang="en-US" sz="2000" i="1">
              <a:solidFill>
                <a:schemeClr val="accent2"/>
              </a:solidFill>
            </a:endParaRPr>
          </a:p>
          <a:p>
            <a:pPr algn="ctr"/>
            <a:r>
              <a:rPr lang="ru-RU" sz="2000" b="1" i="1">
                <a:solidFill>
                  <a:schemeClr val="accent2"/>
                </a:solidFill>
              </a:rPr>
              <a:t>процесс создания проекта,</a:t>
            </a:r>
          </a:p>
          <a:p>
            <a:pPr algn="ctr"/>
            <a:r>
              <a:rPr lang="ru-RU" sz="2000" b="1" i="1">
                <a:solidFill>
                  <a:schemeClr val="accent2"/>
                </a:solidFill>
              </a:rPr>
              <a:t>организованная культурно-обоснованная</a:t>
            </a: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 b="1" i="1">
                <a:solidFill>
                  <a:schemeClr val="accent2"/>
                </a:solidFill>
              </a:rPr>
              <a:t>творческая деятельность по совершенствованию образовательного процесса, имеющего своей целью создание благоприятных результативных условий для развития обучаемого, направленная на преодоление возникающих в педагогическом процессе противоречий во взаимосвязи науки и практики с использованием таких процессов, как диагностика, целеполагание, моделирование, конструирование, мониторинг, и приводящая к инновациям на практике.</a:t>
            </a:r>
            <a:endParaRPr lang="ru-RU" sz="2000" b="1"/>
          </a:p>
        </p:txBody>
      </p:sp>
      <p:pic>
        <p:nvPicPr>
          <p:cNvPr id="24585" name="Picture 9" descr="image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9713" y="5229225"/>
            <a:ext cx="1284287" cy="1430338"/>
          </a:xfrm>
          <a:prstGeom prst="rect">
            <a:avLst/>
          </a:prstGeom>
          <a:noFill/>
        </p:spPr>
      </p:pic>
      <p:pic>
        <p:nvPicPr>
          <p:cNvPr id="24586" name="Picture 10" descr="BKDC03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508500"/>
            <a:ext cx="2447925" cy="1943100"/>
          </a:xfrm>
          <a:prstGeom prst="rect">
            <a:avLst/>
          </a:prstGeom>
          <a:noFill/>
        </p:spPr>
      </p:pic>
      <p:pic>
        <p:nvPicPr>
          <p:cNvPr id="24587" name="Picture 11" descr="BKDC03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4508500"/>
            <a:ext cx="2447925" cy="19462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8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knigi-1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188913"/>
            <a:ext cx="863600" cy="1620837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339975" y="908050"/>
            <a:ext cx="61912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Цель проектного обучения</a:t>
            </a:r>
            <a:endParaRPr lang="ru-RU"/>
          </a:p>
          <a:p>
            <a:pPr algn="ctr"/>
            <a:r>
              <a:rPr lang="ru-RU" b="1">
                <a:solidFill>
                  <a:srgbClr val="CC0000"/>
                </a:solidFill>
              </a:rPr>
              <a:t>состоит в том, чтобы создать условия, при которых учащиеся:</a:t>
            </a:r>
          </a:p>
          <a:p>
            <a:pPr algn="just"/>
            <a:endParaRPr lang="ru-RU" sz="1200" b="1">
              <a:solidFill>
                <a:schemeClr val="accent2"/>
              </a:solidFill>
            </a:endParaRPr>
          </a:p>
          <a:p>
            <a:pPr algn="just">
              <a:buFont typeface="Wingdings" pitchFamily="2" charset="2"/>
              <a:buChar char="ь"/>
            </a:pPr>
            <a:r>
              <a:rPr lang="ru-RU" b="1">
                <a:solidFill>
                  <a:schemeClr val="accent2"/>
                </a:solidFill>
              </a:rPr>
              <a:t>самостоятельно и охотно приобретают недоста-ющие знания из разных источников;</a:t>
            </a:r>
          </a:p>
          <a:p>
            <a:pPr algn="just">
              <a:buFont typeface="Wingdings" pitchFamily="2" charset="2"/>
              <a:buNone/>
            </a:pPr>
            <a:endParaRPr lang="ru-RU" sz="1200" b="1">
              <a:solidFill>
                <a:schemeClr val="accent2"/>
              </a:solidFill>
            </a:endParaRPr>
          </a:p>
          <a:p>
            <a:pPr algn="just">
              <a:buFont typeface="Wingdings" pitchFamily="2" charset="2"/>
              <a:buChar char="ь"/>
            </a:pPr>
            <a:r>
              <a:rPr lang="ru-RU" b="1">
                <a:solidFill>
                  <a:schemeClr val="accent2"/>
                </a:solidFill>
              </a:rPr>
              <a:t>учатся пользоваться приобретенными знаниями для решения познавательных и практических за-дач;</a:t>
            </a:r>
          </a:p>
          <a:p>
            <a:pPr algn="just">
              <a:buFont typeface="Wingdings" pitchFamily="2" charset="2"/>
              <a:buNone/>
            </a:pPr>
            <a:endParaRPr lang="ru-RU" sz="1200" b="1">
              <a:solidFill>
                <a:schemeClr val="accent2"/>
              </a:solidFill>
            </a:endParaRPr>
          </a:p>
          <a:p>
            <a:pPr algn="just">
              <a:buFont typeface="Wingdings" pitchFamily="2" charset="2"/>
              <a:buChar char="ь"/>
            </a:pPr>
            <a:r>
              <a:rPr lang="ru-RU" b="1">
                <a:solidFill>
                  <a:schemeClr val="accent2"/>
                </a:solidFill>
              </a:rPr>
              <a:t>приобретают коммуникативные умения, работая в различных группах;</a:t>
            </a:r>
          </a:p>
          <a:p>
            <a:pPr algn="just">
              <a:buFont typeface="Wingdings" pitchFamily="2" charset="2"/>
              <a:buNone/>
            </a:pPr>
            <a:endParaRPr lang="ru-RU" sz="1200" b="1">
              <a:solidFill>
                <a:schemeClr val="accent2"/>
              </a:solidFill>
            </a:endParaRPr>
          </a:p>
          <a:p>
            <a:pPr algn="just">
              <a:buFont typeface="Wingdings" pitchFamily="2" charset="2"/>
              <a:buChar char="ь"/>
            </a:pPr>
            <a:r>
              <a:rPr lang="ru-RU" b="1">
                <a:solidFill>
                  <a:schemeClr val="accent2"/>
                </a:solidFill>
              </a:rPr>
              <a:t>развивают у себя исследовательские умения: выявления проблем, сбора информации, наблюдения, проведения эксперимента, анализа, построения гипотез, обобщения;</a:t>
            </a:r>
          </a:p>
          <a:p>
            <a:pPr algn="just">
              <a:buFont typeface="Wingdings" pitchFamily="2" charset="2"/>
              <a:buNone/>
            </a:pPr>
            <a:endParaRPr lang="ru-RU" sz="1200" b="1">
              <a:solidFill>
                <a:schemeClr val="accent2"/>
              </a:solidFill>
            </a:endParaRPr>
          </a:p>
          <a:p>
            <a:pPr algn="just">
              <a:buFont typeface="Wingdings" pitchFamily="2" charset="2"/>
              <a:buChar char="ь"/>
            </a:pPr>
            <a:r>
              <a:rPr lang="ru-RU" b="1">
                <a:solidFill>
                  <a:schemeClr val="accent2"/>
                </a:solidFill>
              </a:rPr>
              <a:t>развивают системное мышление.</a:t>
            </a:r>
            <a:r>
              <a:rPr lang="ru-RU" b="1"/>
              <a:t> </a:t>
            </a:r>
          </a:p>
        </p:txBody>
      </p:sp>
      <p:pic>
        <p:nvPicPr>
          <p:cNvPr id="26630" name="Picture 6" descr="image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9713" y="5229225"/>
            <a:ext cx="1284287" cy="1430338"/>
          </a:xfrm>
          <a:prstGeom prst="rect">
            <a:avLst/>
          </a:prstGeom>
          <a:noFill/>
        </p:spPr>
      </p:pic>
      <p:pic>
        <p:nvPicPr>
          <p:cNvPr id="26631" name="Picture 7" descr="DSCF12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0713"/>
            <a:ext cx="1873250" cy="1944687"/>
          </a:xfrm>
          <a:prstGeom prst="rect">
            <a:avLst/>
          </a:prstGeom>
          <a:noFill/>
        </p:spPr>
      </p:pic>
      <p:pic>
        <p:nvPicPr>
          <p:cNvPr id="26632" name="Picture 8" descr="DSCF13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636838"/>
            <a:ext cx="1873250" cy="1943100"/>
          </a:xfrm>
          <a:prstGeom prst="rect">
            <a:avLst/>
          </a:prstGeom>
          <a:noFill/>
        </p:spPr>
      </p:pic>
      <p:pic>
        <p:nvPicPr>
          <p:cNvPr id="26634" name="Picture 10" descr="DSCF12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652963"/>
            <a:ext cx="1081087" cy="1873250"/>
          </a:xfrm>
          <a:prstGeom prst="rect">
            <a:avLst/>
          </a:prstGeom>
          <a:noFill/>
        </p:spPr>
      </p:pic>
      <p:pic>
        <p:nvPicPr>
          <p:cNvPr id="26635" name="Picture 11" descr="76873211_defaul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76873211_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pic>
        <p:nvPicPr>
          <p:cNvPr id="25604" name="Picture 4" descr="knigi-1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88913"/>
            <a:ext cx="863600" cy="1620837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24075" y="765175"/>
            <a:ext cx="597535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b="1" i="1">
                <a:solidFill>
                  <a:srgbClr val="CC0000"/>
                </a:solidFill>
              </a:rPr>
              <a:t>Основные требования</a:t>
            </a:r>
          </a:p>
          <a:p>
            <a:pPr marL="342900" indent="-342900" algn="ctr"/>
            <a:r>
              <a:rPr lang="ru-RU" b="1" i="1">
                <a:solidFill>
                  <a:srgbClr val="CC0000"/>
                </a:solidFill>
              </a:rPr>
              <a:t>к использованию метода проектов:</a:t>
            </a:r>
            <a:r>
              <a:rPr lang="ru-RU" sz="2000" b="1" i="1">
                <a:solidFill>
                  <a:schemeClr val="accent2"/>
                </a:solidFill>
              </a:rPr>
              <a:t> </a:t>
            </a:r>
          </a:p>
          <a:p>
            <a:pPr marL="342900" indent="-342900" algn="just"/>
            <a:endParaRPr lang="ru-RU" sz="1000" b="1" i="1">
              <a:solidFill>
                <a:schemeClr val="accent2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b="1" i="1">
                <a:solidFill>
                  <a:schemeClr val="accent2"/>
                </a:solidFill>
              </a:rPr>
              <a:t>Наличие значимой в исследовательском, творческом плане проблемы, требующей интегрированного знания, исследователь-ского поиска для ее решения.</a:t>
            </a:r>
          </a:p>
          <a:p>
            <a:pPr marL="342900" indent="-342900" algn="just"/>
            <a:endParaRPr lang="ru-RU" sz="1000" b="1" i="1">
              <a:solidFill>
                <a:schemeClr val="accent2"/>
              </a:solidFill>
            </a:endParaRPr>
          </a:p>
          <a:p>
            <a:pPr marL="342900" indent="-342900" algn="just"/>
            <a:r>
              <a:rPr lang="ru-RU" b="1" i="1">
                <a:solidFill>
                  <a:schemeClr val="accent2"/>
                </a:solidFill>
              </a:rPr>
              <a:t>2.</a:t>
            </a:r>
            <a:r>
              <a:rPr lang="ru-RU" sz="2000" b="1" i="1">
                <a:solidFill>
                  <a:schemeClr val="accent2"/>
                </a:solidFill>
              </a:rPr>
              <a:t> </a:t>
            </a:r>
            <a:r>
              <a:rPr lang="ru-RU" b="1" i="1">
                <a:solidFill>
                  <a:schemeClr val="accent2"/>
                </a:solidFill>
              </a:rPr>
              <a:t>Практическая, теоретическая, познаватель-ная значимость предполагаемых результа-тов.</a:t>
            </a:r>
          </a:p>
          <a:p>
            <a:pPr marL="342900" indent="-342900" algn="just"/>
            <a:endParaRPr lang="ru-RU" sz="1000" b="1" i="1">
              <a:solidFill>
                <a:schemeClr val="accent2"/>
              </a:solidFill>
            </a:endParaRPr>
          </a:p>
          <a:p>
            <a:pPr marL="342900" indent="-342900" algn="just"/>
            <a:r>
              <a:rPr lang="ru-RU" b="1" i="1">
                <a:solidFill>
                  <a:schemeClr val="accent2"/>
                </a:solidFill>
              </a:rPr>
              <a:t>3. Самостоятельная деятельность учащихся.</a:t>
            </a:r>
          </a:p>
          <a:p>
            <a:pPr marL="342900" indent="-342900" algn="just"/>
            <a:endParaRPr lang="ru-RU" sz="1000" b="1" i="1">
              <a:solidFill>
                <a:schemeClr val="accent2"/>
              </a:solidFill>
            </a:endParaRPr>
          </a:p>
          <a:p>
            <a:pPr marL="342900" indent="-342900" algn="just"/>
            <a:r>
              <a:rPr lang="ru-RU" b="1" i="1">
                <a:solidFill>
                  <a:schemeClr val="accent2"/>
                </a:solidFill>
              </a:rPr>
              <a:t>4. Структурирование содержательной части проекта (с указанием поэтапных результа-тов).</a:t>
            </a:r>
          </a:p>
          <a:p>
            <a:pPr marL="342900" indent="-342900" algn="just"/>
            <a:endParaRPr lang="ru-RU" sz="1000" b="1" i="1">
              <a:solidFill>
                <a:schemeClr val="accent2"/>
              </a:solidFill>
            </a:endParaRPr>
          </a:p>
          <a:p>
            <a:pPr marL="342900" indent="-342900" algn="just"/>
            <a:r>
              <a:rPr lang="ru-RU" b="1" i="1">
                <a:solidFill>
                  <a:schemeClr val="accent2"/>
                </a:solidFill>
              </a:rPr>
              <a:t>5. Использование исследовательских методов, предусматривающих определенную последо-вательность действий.</a:t>
            </a:r>
            <a:r>
              <a:rPr lang="ru-RU" sz="2000" b="1" i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606" name="Picture 6" descr="image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9713" y="5229225"/>
            <a:ext cx="1284287" cy="1430338"/>
          </a:xfrm>
          <a:prstGeom prst="rect">
            <a:avLst/>
          </a:prstGeom>
          <a:noFill/>
        </p:spPr>
      </p:pic>
      <p:pic>
        <p:nvPicPr>
          <p:cNvPr id="25607" name="Picture 7" descr="Рисунок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052513"/>
            <a:ext cx="2016125" cy="2016125"/>
          </a:xfrm>
          <a:prstGeom prst="rect">
            <a:avLst/>
          </a:prstGeom>
          <a:noFill/>
        </p:spPr>
      </p:pic>
      <p:pic>
        <p:nvPicPr>
          <p:cNvPr id="25608" name="Picture 8" descr="Рисунок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3284538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5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15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1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87675" y="836613"/>
            <a:ext cx="423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C0000"/>
                </a:solidFill>
              </a:rPr>
              <a:t>ЭТАПЫ РАЗРАБОТКИ ПРОЕКТА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250825" y="3284538"/>
            <a:ext cx="2449513" cy="15128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500">
                <a:solidFill>
                  <a:srgbClr val="003366"/>
                </a:solidFill>
              </a:rPr>
              <a:t>I</a:t>
            </a:r>
            <a:r>
              <a:rPr lang="ru-RU" sz="1500">
                <a:solidFill>
                  <a:srgbClr val="003366"/>
                </a:solidFill>
              </a:rPr>
              <a:t> этап – исходный.</a:t>
            </a:r>
          </a:p>
          <a:p>
            <a:pPr algn="ctr"/>
            <a:r>
              <a:rPr lang="ru-RU" sz="1500" b="1">
                <a:solidFill>
                  <a:srgbClr val="003366"/>
                </a:solidFill>
              </a:rPr>
              <a:t>Разработка проектного задания.</a:t>
            </a:r>
            <a:endParaRPr lang="en-US" sz="1500" b="1">
              <a:solidFill>
                <a:srgbClr val="003366"/>
              </a:solidFill>
            </a:endParaRPr>
          </a:p>
          <a:p>
            <a:pPr algn="ctr"/>
            <a:r>
              <a:rPr lang="ru-RU" sz="1500">
                <a:solidFill>
                  <a:srgbClr val="003366"/>
                </a:solidFill>
              </a:rPr>
              <a:t>«ЗИМА»</a:t>
            </a: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3132138" y="1484313"/>
            <a:ext cx="3960812" cy="2089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3366"/>
                </a:solidFill>
              </a:rPr>
              <a:t>Определение проблемы:</a:t>
            </a:r>
            <a:endParaRPr lang="en-US" sz="1500" b="1">
              <a:solidFill>
                <a:srgbClr val="003366"/>
              </a:solidFill>
            </a:endParaRPr>
          </a:p>
          <a:p>
            <a:pPr algn="ctr"/>
            <a:r>
              <a:rPr lang="ru-RU" sz="1500">
                <a:solidFill>
                  <a:srgbClr val="003366"/>
                </a:solidFill>
              </a:rPr>
              <a:t>анализ, диагностика и оценка текущего состояния объекта проектирования, выявление имеющихся недостатков, противоречий, затруднений, обоснование актуальности, анализ изученности, формулирование темы проекта.</a:t>
            </a:r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3132138" y="3716338"/>
            <a:ext cx="3960812" cy="7921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3366"/>
                </a:solidFill>
              </a:rPr>
              <a:t>Формулирование гипотезы о результатах и путях их достижения.</a:t>
            </a:r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3132138" y="4724400"/>
            <a:ext cx="3960812" cy="7921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3366"/>
                </a:solidFill>
              </a:rPr>
              <a:t>Определение цели проекта</a:t>
            </a:r>
          </a:p>
          <a:p>
            <a:pPr algn="ctr"/>
            <a:r>
              <a:rPr lang="ru-RU" sz="1500" b="1">
                <a:solidFill>
                  <a:srgbClr val="003366"/>
                </a:solidFill>
              </a:rPr>
              <a:t>и поэтапных задач.</a:t>
            </a: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2700338" y="32845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700338" y="40052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2700338" y="43656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7684" name="Picture 36" descr="MAN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557338"/>
            <a:ext cx="1428750" cy="1200150"/>
          </a:xfrm>
          <a:prstGeom prst="rect">
            <a:avLst/>
          </a:prstGeom>
          <a:noFill/>
        </p:spPr>
      </p:pic>
      <p:pic>
        <p:nvPicPr>
          <p:cNvPr id="27685" name="Picture 37" descr="big_Pot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797425"/>
            <a:ext cx="1584325" cy="1560513"/>
          </a:xfrm>
          <a:prstGeom prst="rect">
            <a:avLst/>
          </a:prstGeom>
          <a:noFill/>
        </p:spPr>
      </p:pic>
      <p:pic>
        <p:nvPicPr>
          <p:cNvPr id="27692" name="Picture 44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765175"/>
            <a:ext cx="1733550" cy="2232025"/>
          </a:xfrm>
          <a:prstGeom prst="rect">
            <a:avLst/>
          </a:prstGeom>
          <a:noFill/>
        </p:spPr>
      </p:pic>
      <p:pic>
        <p:nvPicPr>
          <p:cNvPr id="27693" name="Picture 45" descr="Построение полков перед битв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941888"/>
            <a:ext cx="1728787" cy="1439862"/>
          </a:xfrm>
          <a:prstGeom prst="rect">
            <a:avLst/>
          </a:prstGeom>
          <a:noFill/>
        </p:spPr>
      </p:pic>
      <p:pic>
        <p:nvPicPr>
          <p:cNvPr id="27694" name="Picture 46" descr="12595719255957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3213100"/>
            <a:ext cx="1103313" cy="866775"/>
          </a:xfrm>
          <a:prstGeom prst="rect">
            <a:avLst/>
          </a:prstGeom>
          <a:noFill/>
        </p:spPr>
      </p:pic>
      <p:pic>
        <p:nvPicPr>
          <p:cNvPr id="27695" name="Picture 47" descr="3675446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3888" y="3573463"/>
            <a:ext cx="720725" cy="1139825"/>
          </a:xfrm>
          <a:prstGeom prst="rect">
            <a:avLst/>
          </a:prstGeom>
          <a:noFill/>
        </p:spPr>
      </p:pic>
      <p:pic>
        <p:nvPicPr>
          <p:cNvPr id="27696" name="Picture 48" descr="botanik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4005263"/>
            <a:ext cx="930275" cy="715962"/>
          </a:xfrm>
          <a:prstGeom prst="rect">
            <a:avLst/>
          </a:prstGeom>
          <a:noFill/>
        </p:spPr>
      </p:pic>
      <p:pic>
        <p:nvPicPr>
          <p:cNvPr id="27697" name="Picture 49" descr="Colorado_potato_beet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3888" y="3213100"/>
            <a:ext cx="720725" cy="555625"/>
          </a:xfrm>
          <a:prstGeom prst="rect">
            <a:avLst/>
          </a:prstGeom>
          <a:noFill/>
        </p:spPr>
      </p:pic>
      <p:pic>
        <p:nvPicPr>
          <p:cNvPr id="27698" name="Picture 50" descr="76873211_defaul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 animBg="1"/>
      <p:bldP spid="27672" grpId="0" animBg="1"/>
      <p:bldP spid="27673" grpId="0" animBg="1"/>
      <p:bldP spid="27674" grpId="0" animBg="1"/>
      <p:bldP spid="27680" grpId="0" animBg="1"/>
      <p:bldP spid="27681" grpId="0" animBg="1"/>
      <p:bldP spid="276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7" name="Picture 5" descr="76873211_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05488"/>
            <a:ext cx="792163" cy="850900"/>
          </a:xfrm>
          <a:prstGeom prst="rect">
            <a:avLst/>
          </a:prstGeom>
          <a:noFill/>
        </p:spPr>
      </p:pic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250825" y="2852738"/>
            <a:ext cx="2449513" cy="15128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500">
                <a:solidFill>
                  <a:srgbClr val="008000"/>
                </a:solidFill>
              </a:rPr>
              <a:t>II </a:t>
            </a:r>
            <a:r>
              <a:rPr lang="ru-RU" sz="1500">
                <a:solidFill>
                  <a:srgbClr val="008000"/>
                </a:solidFill>
              </a:rPr>
              <a:t>этап – проектировочный.</a:t>
            </a:r>
          </a:p>
          <a:p>
            <a:pPr algn="ctr"/>
            <a:r>
              <a:rPr lang="ru-RU" sz="1500" b="1">
                <a:solidFill>
                  <a:srgbClr val="008000"/>
                </a:solidFill>
              </a:rPr>
              <a:t>Разработка плана работы.</a:t>
            </a:r>
          </a:p>
          <a:p>
            <a:pPr algn="ctr"/>
            <a:r>
              <a:rPr lang="ru-RU" sz="1500">
                <a:solidFill>
                  <a:srgbClr val="008000"/>
                </a:solidFill>
              </a:rPr>
              <a:t>«ВЕСНА»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3132138" y="1125538"/>
            <a:ext cx="3960812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Определение сроков выполнения проекта, составление плана и графика промежуточной отчетности.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132138" y="2205038"/>
            <a:ext cx="3960812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Выбор средств и методов выполнения.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132138" y="3213100"/>
            <a:ext cx="3960812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Обсуждение критериев оценки качества проекта и способа оценивания.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132138" y="4292600"/>
            <a:ext cx="3960812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Выбор способа оформления результатов и сценария презентации.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3132138" y="5300663"/>
            <a:ext cx="3960812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500" b="1">
                <a:solidFill>
                  <a:srgbClr val="008000"/>
                </a:solidFill>
              </a:rPr>
              <a:t>Выбор формы работы (индивидуальной, групповой), распределение обязанностей.</a:t>
            </a: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V="1">
            <a:off x="2700338" y="1844675"/>
            <a:ext cx="4318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2700338" y="2924175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2700338" y="3573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2700338" y="3860800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555875" y="4365625"/>
            <a:ext cx="5762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052" name="Picture 20" descr="P10406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92150"/>
            <a:ext cx="1873250" cy="1871663"/>
          </a:xfrm>
          <a:prstGeom prst="rect">
            <a:avLst/>
          </a:prstGeom>
          <a:noFill/>
        </p:spPr>
      </p:pic>
      <p:pic>
        <p:nvPicPr>
          <p:cNvPr id="44057" name="Picture 25" descr="903986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2492375"/>
            <a:ext cx="693737" cy="765175"/>
          </a:xfrm>
          <a:prstGeom prst="rect">
            <a:avLst/>
          </a:prstGeom>
          <a:noFill/>
        </p:spPr>
      </p:pic>
      <p:pic>
        <p:nvPicPr>
          <p:cNvPr id="44059" name="Picture 27" descr="photo52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916113"/>
            <a:ext cx="762000" cy="723900"/>
          </a:xfrm>
          <a:prstGeom prst="rect">
            <a:avLst/>
          </a:prstGeom>
          <a:noFill/>
        </p:spPr>
      </p:pic>
      <p:pic>
        <p:nvPicPr>
          <p:cNvPr id="44060" name="Picture 28" descr="peo-farmer_dud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88" y="2349500"/>
            <a:ext cx="787400" cy="763588"/>
          </a:xfrm>
          <a:prstGeom prst="rect">
            <a:avLst/>
          </a:prstGeom>
          <a:noFill/>
        </p:spPr>
      </p:pic>
      <p:sp>
        <p:nvSpPr>
          <p:cNvPr id="44061" name="WordArt 29"/>
          <p:cNvSpPr>
            <a:spLocks noChangeArrowheads="1" noChangeShapeType="1" noTextEdit="1"/>
          </p:cNvSpPr>
          <p:nvPr/>
        </p:nvSpPr>
        <p:spPr bwMode="auto">
          <a:xfrm>
            <a:off x="7308850" y="3357563"/>
            <a:ext cx="1304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"5" "2"</a:t>
            </a:r>
          </a:p>
        </p:txBody>
      </p:sp>
      <p:pic>
        <p:nvPicPr>
          <p:cNvPr id="44062" name="Picture 30" descr="5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1916113"/>
            <a:ext cx="800100" cy="981075"/>
          </a:xfrm>
          <a:prstGeom prst="rect">
            <a:avLst/>
          </a:prstGeom>
          <a:noFill/>
        </p:spPr>
      </p:pic>
      <p:pic>
        <p:nvPicPr>
          <p:cNvPr id="44064" name="Picture 32" descr="2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4076700"/>
            <a:ext cx="762000" cy="1008063"/>
          </a:xfrm>
          <a:prstGeom prst="rect">
            <a:avLst/>
          </a:prstGeom>
          <a:noFill/>
        </p:spPr>
      </p:pic>
      <p:pic>
        <p:nvPicPr>
          <p:cNvPr id="44065" name="Picture 33" descr="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5229225"/>
            <a:ext cx="1727200" cy="1012825"/>
          </a:xfrm>
          <a:prstGeom prst="rect">
            <a:avLst/>
          </a:prstGeom>
          <a:noFill/>
        </p:spPr>
      </p:pic>
      <p:pic>
        <p:nvPicPr>
          <p:cNvPr id="44066" name="Рисунок 1" descr="Описание: C:\Program Files\Microsoft Office1\CLIPART\PUB60COR\AG00004_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5825" y="98107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Рисунок 2" descr="Описание: C:\Program Files\Microsoft Office1\CLIPART\PUB60COR\AG00040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2450" y="765175"/>
            <a:ext cx="755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6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772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ФГОСы нового поколения: ОБРАЗОВАТЕЛЬНАЯ ТЕХНОЛОГИЯ ПРОЕКТНОЙ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Paull</cp:lastModifiedBy>
  <cp:revision>41</cp:revision>
  <dcterms:created xsi:type="dcterms:W3CDTF">2011-12-11T13:48:51Z</dcterms:created>
  <dcterms:modified xsi:type="dcterms:W3CDTF">2011-12-26T14:08:20Z</dcterms:modified>
</cp:coreProperties>
</file>